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4"/>
  </p:sldMasterIdLst>
  <p:notesMasterIdLst>
    <p:notesMasterId r:id="rId24"/>
  </p:notesMasterIdLst>
  <p:handoutMasterIdLst>
    <p:handoutMasterId r:id="rId25"/>
  </p:handoutMasterIdLst>
  <p:sldIdLst>
    <p:sldId id="256" r:id="rId5"/>
    <p:sldId id="270" r:id="rId6"/>
    <p:sldId id="257" r:id="rId7"/>
    <p:sldId id="259" r:id="rId8"/>
    <p:sldId id="266" r:id="rId9"/>
    <p:sldId id="271" r:id="rId10"/>
    <p:sldId id="276" r:id="rId11"/>
    <p:sldId id="277" r:id="rId12"/>
    <p:sldId id="273" r:id="rId13"/>
    <p:sldId id="274" r:id="rId14"/>
    <p:sldId id="275" r:id="rId15"/>
    <p:sldId id="265" r:id="rId16"/>
    <p:sldId id="269" r:id="rId17"/>
    <p:sldId id="264" r:id="rId18"/>
    <p:sldId id="260" r:id="rId19"/>
    <p:sldId id="263" r:id="rId20"/>
    <p:sldId id="267" r:id="rId21"/>
    <p:sldId id="262" r:id="rId22"/>
    <p:sldId id="272"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3CF5E02-8F07-4EFC-ABA6-CCE8EE964005}">
          <p14:sldIdLst>
            <p14:sldId id="256"/>
            <p14:sldId id="270"/>
            <p14:sldId id="257"/>
            <p14:sldId id="259"/>
            <p14:sldId id="266"/>
          </p14:sldIdLst>
        </p14:section>
        <p14:section name="Untitled Section" id="{B439D971-6BB4-484C-90F5-6A6EA99CE1CE}">
          <p14:sldIdLst>
            <p14:sldId id="271"/>
            <p14:sldId id="276"/>
            <p14:sldId id="277"/>
            <p14:sldId id="273"/>
            <p14:sldId id="274"/>
            <p14:sldId id="275"/>
            <p14:sldId id="265"/>
            <p14:sldId id="269"/>
            <p14:sldId id="264"/>
            <p14:sldId id="260"/>
            <p14:sldId id="263"/>
            <p14:sldId id="267"/>
            <p14:sldId id="262"/>
            <p14:sldId id="27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65359"/>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DF800C7-4BEB-4A6D-93A2-FAAAB9540311}" v="497" vWet="501" dt="2024-02-06T01:08:26.308"/>
    <p1510:client id="{51463F30-369F-451B-BC25-04CB53EEBB04}" v="40" dt="2024-02-06T01:18:48.00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providerId="Windows Live" clId="Web-{51463F30-369F-451B-BC25-04CB53EEBB04}"/>
    <pc:docChg chg="modSld">
      <pc:chgData name="Guest User" userId="" providerId="Windows Live" clId="Web-{51463F30-369F-451B-BC25-04CB53EEBB04}" dt="2024-02-06T01:18:48.001" v="39" actId="20577"/>
      <pc:docMkLst>
        <pc:docMk/>
      </pc:docMkLst>
      <pc:sldChg chg="delSp modSp">
        <pc:chgData name="Guest User" userId="" providerId="Windows Live" clId="Web-{51463F30-369F-451B-BC25-04CB53EEBB04}" dt="2024-02-06T01:18:48.001" v="39" actId="20577"/>
        <pc:sldMkLst>
          <pc:docMk/>
          <pc:sldMk cId="1910694003" sldId="275"/>
        </pc:sldMkLst>
        <pc:spChg chg="mod">
          <ac:chgData name="Guest User" userId="" providerId="Windows Live" clId="Web-{51463F30-369F-451B-BC25-04CB53EEBB04}" dt="2024-02-06T01:09:50.406" v="11" actId="14100"/>
          <ac:spMkLst>
            <pc:docMk/>
            <pc:sldMk cId="1910694003" sldId="275"/>
            <ac:spMk id="2" creationId="{D4CB4489-FC73-422D-B916-0D61046F5294}"/>
          </ac:spMkLst>
        </pc:spChg>
        <pc:spChg chg="mod">
          <ac:chgData name="Guest User" userId="" providerId="Windows Live" clId="Web-{51463F30-369F-451B-BC25-04CB53EEBB04}" dt="2024-02-06T01:18:48.001" v="39" actId="20577"/>
          <ac:spMkLst>
            <pc:docMk/>
            <pc:sldMk cId="1910694003" sldId="275"/>
            <ac:spMk id="10" creationId="{96367165-927B-881B-1CAC-12D2868A3B25}"/>
          </ac:spMkLst>
        </pc:spChg>
        <pc:spChg chg="del">
          <ac:chgData name="Guest User" userId="" providerId="Windows Live" clId="Web-{51463F30-369F-451B-BC25-04CB53EEBB04}" dt="2024-02-06T01:09:35.015" v="9"/>
          <ac:spMkLst>
            <pc:docMk/>
            <pc:sldMk cId="1910694003" sldId="275"/>
            <ac:spMk id="1031" creationId="{9A5ABC51-5D78-D9EB-D138-517A7472CF16}"/>
          </ac:spMkLst>
        </pc:spChg>
        <pc:spChg chg="del">
          <ac:chgData name="Guest User" userId="" providerId="Windows Live" clId="Web-{51463F30-369F-451B-BC25-04CB53EEBB04}" dt="2024-02-06T01:09:06.686" v="4"/>
          <ac:spMkLst>
            <pc:docMk/>
            <pc:sldMk cId="1910694003" sldId="275"/>
            <ac:spMk id="1033" creationId="{4DD6D4FA-B313-6CAA-1D46-17985A63A62A}"/>
          </ac:spMkLst>
        </pc:spChg>
        <pc:spChg chg="del mod">
          <ac:chgData name="Guest User" userId="" providerId="Windows Live" clId="Web-{51463F30-369F-451B-BC25-04CB53EEBB04}" dt="2024-02-06T01:08:58.421" v="2"/>
          <ac:spMkLst>
            <pc:docMk/>
            <pc:sldMk cId="1910694003" sldId="275"/>
            <ac:spMk id="1035" creationId="{2C902F53-4ED5-72C4-140F-BF01FC641008}"/>
          </ac:spMkLst>
        </pc:spChg>
        <pc:spChg chg="del">
          <ac:chgData name="Guest User" userId="" providerId="Windows Live" clId="Web-{51463F30-369F-451B-BC25-04CB53EEBB04}" dt="2024-02-06T01:09:02.139" v="3"/>
          <ac:spMkLst>
            <pc:docMk/>
            <pc:sldMk cId="1910694003" sldId="275"/>
            <ac:spMk id="1037" creationId="{8A35BC96-A8FD-C2C3-EBBB-E7926AE4328E}"/>
          </ac:spMkLst>
        </pc:spChg>
        <pc:picChg chg="mod">
          <ac:chgData name="Guest User" userId="" providerId="Windows Live" clId="Web-{51463F30-369F-451B-BC25-04CB53EEBB04}" dt="2024-02-06T01:09:32.187" v="8" actId="1076"/>
          <ac:picMkLst>
            <pc:docMk/>
            <pc:sldMk cId="1910694003" sldId="275"/>
            <ac:picMk id="1026" creationId="{7EA769B5-8576-EE99-F3E8-9F0C93B27060}"/>
          </ac:picMkLst>
        </pc:picChg>
      </pc:sldChg>
    </pc:docChg>
  </pc:docChgLst>
  <pc:docChgLst>
    <pc:chgData name="Jessica Guinn" userId="e3a944e082fa576e" providerId="LiveId" clId="{4DF800C7-4BEB-4A6D-93A2-FAAAB9540311}"/>
    <pc:docChg chg="undo custSel addSld delSld modSld sldOrd addSection modSection">
      <pc:chgData name="Jessica Guinn" userId="e3a944e082fa576e" providerId="LiveId" clId="{4DF800C7-4BEB-4A6D-93A2-FAAAB9540311}" dt="2024-02-06T00:50:16.778" v="2222" actId="20577"/>
      <pc:docMkLst>
        <pc:docMk/>
      </pc:docMkLst>
      <pc:sldChg chg="modSp mod">
        <pc:chgData name="Jessica Guinn" userId="e3a944e082fa576e" providerId="LiveId" clId="{4DF800C7-4BEB-4A6D-93A2-FAAAB9540311}" dt="2024-02-05T23:09:12.195" v="900" actId="20577"/>
        <pc:sldMkLst>
          <pc:docMk/>
          <pc:sldMk cId="3805164132" sldId="257"/>
        </pc:sldMkLst>
        <pc:spChg chg="mod">
          <ac:chgData name="Jessica Guinn" userId="e3a944e082fa576e" providerId="LiveId" clId="{4DF800C7-4BEB-4A6D-93A2-FAAAB9540311}" dt="2024-02-05T01:24:22.650" v="875" actId="14100"/>
          <ac:spMkLst>
            <pc:docMk/>
            <pc:sldMk cId="3805164132" sldId="257"/>
            <ac:spMk id="2" creationId="{582BCEE0-AF33-4B8B-9622-2A50B4FD62C5}"/>
          </ac:spMkLst>
        </pc:spChg>
        <pc:spChg chg="mod">
          <ac:chgData name="Jessica Guinn" userId="e3a944e082fa576e" providerId="LiveId" clId="{4DF800C7-4BEB-4A6D-93A2-FAAAB9540311}" dt="2024-02-05T23:09:12.195" v="900" actId="20577"/>
          <ac:spMkLst>
            <pc:docMk/>
            <pc:sldMk cId="3805164132" sldId="257"/>
            <ac:spMk id="3" creationId="{F0495D9B-1C30-46A7-AC78-0AD00F70BCAE}"/>
          </ac:spMkLst>
        </pc:spChg>
      </pc:sldChg>
      <pc:sldChg chg="modSp mod">
        <pc:chgData name="Jessica Guinn" userId="e3a944e082fa576e" providerId="LiveId" clId="{4DF800C7-4BEB-4A6D-93A2-FAAAB9540311}" dt="2024-02-05T23:16:21.057" v="1143" actId="20577"/>
        <pc:sldMkLst>
          <pc:docMk/>
          <pc:sldMk cId="3980136776" sldId="259"/>
        </pc:sldMkLst>
        <pc:spChg chg="mod">
          <ac:chgData name="Jessica Guinn" userId="e3a944e082fa576e" providerId="LiveId" clId="{4DF800C7-4BEB-4A6D-93A2-FAAAB9540311}" dt="2024-02-05T01:24:52.584" v="877" actId="14100"/>
          <ac:spMkLst>
            <pc:docMk/>
            <pc:sldMk cId="3980136776" sldId="259"/>
            <ac:spMk id="2" creationId="{033C271D-D3EB-4A78-9929-4B8E740B50B4}"/>
          </ac:spMkLst>
        </pc:spChg>
        <pc:spChg chg="mod">
          <ac:chgData name="Jessica Guinn" userId="e3a944e082fa576e" providerId="LiveId" clId="{4DF800C7-4BEB-4A6D-93A2-FAAAB9540311}" dt="2024-02-05T23:16:21.057" v="1143" actId="20577"/>
          <ac:spMkLst>
            <pc:docMk/>
            <pc:sldMk cId="3980136776" sldId="259"/>
            <ac:spMk id="3" creationId="{F210F1C6-68F4-48F7-97E9-343EE7513674}"/>
          </ac:spMkLst>
        </pc:spChg>
      </pc:sldChg>
      <pc:sldChg chg="ord">
        <pc:chgData name="Jessica Guinn" userId="e3a944e082fa576e" providerId="LiveId" clId="{4DF800C7-4BEB-4A6D-93A2-FAAAB9540311}" dt="2024-02-06T00:44:40.893" v="2212"/>
        <pc:sldMkLst>
          <pc:docMk/>
          <pc:sldMk cId="3848018777" sldId="262"/>
        </pc:sldMkLst>
      </pc:sldChg>
      <pc:sldChg chg="ord">
        <pc:chgData name="Jessica Guinn" userId="e3a944e082fa576e" providerId="LiveId" clId="{4DF800C7-4BEB-4A6D-93A2-FAAAB9540311}" dt="2024-02-05T23:10:56.835" v="943"/>
        <pc:sldMkLst>
          <pc:docMk/>
          <pc:sldMk cId="3305518317" sldId="265"/>
        </pc:sldMkLst>
      </pc:sldChg>
      <pc:sldChg chg="addSp delSp modSp mod modClrScheme chgLayout">
        <pc:chgData name="Jessica Guinn" userId="e3a944e082fa576e" providerId="LiveId" clId="{4DF800C7-4BEB-4A6D-93A2-FAAAB9540311}" dt="2024-02-06T00:45:05.985" v="2215" actId="478"/>
        <pc:sldMkLst>
          <pc:docMk/>
          <pc:sldMk cId="1721841647" sldId="266"/>
        </pc:sldMkLst>
        <pc:spChg chg="mod">
          <ac:chgData name="Jessica Guinn" userId="e3a944e082fa576e" providerId="LiveId" clId="{4DF800C7-4BEB-4A6D-93A2-FAAAB9540311}" dt="2024-02-05T23:16:39.244" v="1146" actId="27636"/>
          <ac:spMkLst>
            <pc:docMk/>
            <pc:sldMk cId="1721841647" sldId="266"/>
            <ac:spMk id="2" creationId="{D4CB4489-FC73-422D-B916-0D61046F5294}"/>
          </ac:spMkLst>
        </pc:spChg>
        <pc:spChg chg="del">
          <ac:chgData name="Jessica Guinn" userId="e3a944e082fa576e" providerId="LiveId" clId="{4DF800C7-4BEB-4A6D-93A2-FAAAB9540311}" dt="2024-02-05T00:49:46.406" v="17" actId="478"/>
          <ac:spMkLst>
            <pc:docMk/>
            <pc:sldMk cId="1721841647" sldId="266"/>
            <ac:spMk id="3" creationId="{0957B5A0-5976-4FBC-9F15-908902EAE359}"/>
          </ac:spMkLst>
        </pc:spChg>
        <pc:spChg chg="add del mod">
          <ac:chgData name="Jessica Guinn" userId="e3a944e082fa576e" providerId="LiveId" clId="{4DF800C7-4BEB-4A6D-93A2-FAAAB9540311}" dt="2024-02-04T23:41:07.480" v="5" actId="478"/>
          <ac:spMkLst>
            <pc:docMk/>
            <pc:sldMk cId="1721841647" sldId="266"/>
            <ac:spMk id="5" creationId="{9B04EAE2-D6B2-9F7D-9820-FEE1373505A6}"/>
          </ac:spMkLst>
        </pc:spChg>
        <pc:spChg chg="add del mod">
          <ac:chgData name="Jessica Guinn" userId="e3a944e082fa576e" providerId="LiveId" clId="{4DF800C7-4BEB-4A6D-93A2-FAAAB9540311}" dt="2024-02-05T00:49:52.351" v="18" actId="478"/>
          <ac:spMkLst>
            <pc:docMk/>
            <pc:sldMk cId="1721841647" sldId="266"/>
            <ac:spMk id="8" creationId="{00E1B135-14CB-13D4-D251-CC36F7D2085D}"/>
          </ac:spMkLst>
        </pc:spChg>
        <pc:spChg chg="add del mod">
          <ac:chgData name="Jessica Guinn" userId="e3a944e082fa576e" providerId="LiveId" clId="{4DF800C7-4BEB-4A6D-93A2-FAAAB9540311}" dt="2024-02-05T00:50:28.954" v="24"/>
          <ac:spMkLst>
            <pc:docMk/>
            <pc:sldMk cId="1721841647" sldId="266"/>
            <ac:spMk id="9" creationId="{724BEE2C-5897-AEAE-663C-50C859735F83}"/>
          </ac:spMkLst>
        </pc:spChg>
        <pc:spChg chg="add mod">
          <ac:chgData name="Jessica Guinn" userId="e3a944e082fa576e" providerId="LiveId" clId="{4DF800C7-4BEB-4A6D-93A2-FAAAB9540311}" dt="2024-02-05T23:16:52.609" v="1148" actId="255"/>
          <ac:spMkLst>
            <pc:docMk/>
            <pc:sldMk cId="1721841647" sldId="266"/>
            <ac:spMk id="10" creationId="{96367165-927B-881B-1CAC-12D2868A3B25}"/>
          </ac:spMkLst>
        </pc:spChg>
        <pc:spChg chg="add del mod">
          <ac:chgData name="Jessica Guinn" userId="e3a944e082fa576e" providerId="LiveId" clId="{4DF800C7-4BEB-4A6D-93A2-FAAAB9540311}" dt="2024-02-06T00:45:05.985" v="2215" actId="478"/>
          <ac:spMkLst>
            <pc:docMk/>
            <pc:sldMk cId="1721841647" sldId="266"/>
            <ac:spMk id="1031" creationId="{AF7C3094-3A95-AFF5-223E-F1A63C3AF8B4}"/>
          </ac:spMkLst>
        </pc:spChg>
        <pc:spChg chg="add mod">
          <ac:chgData name="Jessica Guinn" userId="e3a944e082fa576e" providerId="LiveId" clId="{4DF800C7-4BEB-4A6D-93A2-FAAAB9540311}" dt="2024-02-05T23:16:32.649" v="1144" actId="26606"/>
          <ac:spMkLst>
            <pc:docMk/>
            <pc:sldMk cId="1721841647" sldId="266"/>
            <ac:spMk id="1033" creationId="{7245C032-5BF3-5572-20D2-BF5A465BBBB0}"/>
          </ac:spMkLst>
        </pc:spChg>
        <pc:picChg chg="del">
          <ac:chgData name="Jessica Guinn" userId="e3a944e082fa576e" providerId="LiveId" clId="{4DF800C7-4BEB-4A6D-93A2-FAAAB9540311}" dt="2024-02-04T23:41:06.057" v="4" actId="478"/>
          <ac:picMkLst>
            <pc:docMk/>
            <pc:sldMk cId="1721841647" sldId="266"/>
            <ac:picMk id="6" creationId="{2E4C2C15-C217-4490-A3A7-E98F49FDF079}"/>
          </ac:picMkLst>
        </pc:picChg>
        <pc:picChg chg="add mod">
          <ac:chgData name="Jessica Guinn" userId="e3a944e082fa576e" providerId="LiveId" clId="{4DF800C7-4BEB-4A6D-93A2-FAAAB9540311}" dt="2024-02-05T23:17:05.116" v="1150" actId="1076"/>
          <ac:picMkLst>
            <pc:docMk/>
            <pc:sldMk cId="1721841647" sldId="266"/>
            <ac:picMk id="1026" creationId="{7EA769B5-8576-EE99-F3E8-9F0C93B27060}"/>
          </ac:picMkLst>
        </pc:picChg>
      </pc:sldChg>
      <pc:sldChg chg="ord">
        <pc:chgData name="Jessica Guinn" userId="e3a944e082fa576e" providerId="LiveId" clId="{4DF800C7-4BEB-4A6D-93A2-FAAAB9540311}" dt="2024-02-05T23:11:03.211" v="945"/>
        <pc:sldMkLst>
          <pc:docMk/>
          <pc:sldMk cId="1173985025" sldId="267"/>
        </pc:sldMkLst>
      </pc:sldChg>
      <pc:sldChg chg="modSp mod">
        <pc:chgData name="Jessica Guinn" userId="e3a944e082fa576e" providerId="LiveId" clId="{4DF800C7-4BEB-4A6D-93A2-FAAAB9540311}" dt="2024-02-05T23:11:33.600" v="959" actId="14100"/>
        <pc:sldMkLst>
          <pc:docMk/>
          <pc:sldMk cId="2809739222" sldId="269"/>
        </pc:sldMkLst>
        <pc:spChg chg="mod">
          <ac:chgData name="Jessica Guinn" userId="e3a944e082fa576e" providerId="LiveId" clId="{4DF800C7-4BEB-4A6D-93A2-FAAAB9540311}" dt="2024-02-05T23:11:29.055" v="958" actId="14100"/>
          <ac:spMkLst>
            <pc:docMk/>
            <pc:sldMk cId="2809739222" sldId="269"/>
            <ac:spMk id="2" creationId="{CC4FDDF4-5E5F-4266-BD01-618D384D0E9F}"/>
          </ac:spMkLst>
        </pc:spChg>
        <pc:spChg chg="mod">
          <ac:chgData name="Jessica Guinn" userId="e3a944e082fa576e" providerId="LiveId" clId="{4DF800C7-4BEB-4A6D-93A2-FAAAB9540311}" dt="2024-02-05T23:11:33.600" v="959" actId="14100"/>
          <ac:spMkLst>
            <pc:docMk/>
            <pc:sldMk cId="2809739222" sldId="269"/>
            <ac:spMk id="3" creationId="{C86A883B-8665-48D9-9BB4-5C046036F62E}"/>
          </ac:spMkLst>
        </pc:spChg>
        <pc:spChg chg="mod">
          <ac:chgData name="Jessica Guinn" userId="e3a944e082fa576e" providerId="LiveId" clId="{4DF800C7-4BEB-4A6D-93A2-FAAAB9540311}" dt="2024-02-04T23:30:13.632" v="3" actId="14100"/>
          <ac:spMkLst>
            <pc:docMk/>
            <pc:sldMk cId="2809739222" sldId="269"/>
            <ac:spMk id="10" creationId="{CC29D7F5-5489-DD67-A5E8-360C3B822B27}"/>
          </ac:spMkLst>
        </pc:spChg>
        <pc:picChg chg="mod">
          <ac:chgData name="Jessica Guinn" userId="e3a944e082fa576e" providerId="LiveId" clId="{4DF800C7-4BEB-4A6D-93A2-FAAAB9540311}" dt="2024-02-04T23:30:02.444" v="0" actId="14100"/>
          <ac:picMkLst>
            <pc:docMk/>
            <pc:sldMk cId="2809739222" sldId="269"/>
            <ac:picMk id="6" creationId="{E6E4805E-E7F4-32F1-6F7B-60443B8DF6AA}"/>
          </ac:picMkLst>
        </pc:picChg>
      </pc:sldChg>
      <pc:sldChg chg="delSp modSp mod">
        <pc:chgData name="Jessica Guinn" userId="e3a944e082fa576e" providerId="LiveId" clId="{4DF800C7-4BEB-4A6D-93A2-FAAAB9540311}" dt="2024-02-05T23:20:20.085" v="1161" actId="20577"/>
        <pc:sldMkLst>
          <pc:docMk/>
          <pc:sldMk cId="3771739300" sldId="271"/>
        </pc:sldMkLst>
        <pc:spChg chg="mod">
          <ac:chgData name="Jessica Guinn" userId="e3a944e082fa576e" providerId="LiveId" clId="{4DF800C7-4BEB-4A6D-93A2-FAAAB9540311}" dt="2024-02-05T01:27:05.789" v="887" actId="20577"/>
          <ac:spMkLst>
            <pc:docMk/>
            <pc:sldMk cId="3771739300" sldId="271"/>
            <ac:spMk id="2" creationId="{D4CB4489-FC73-422D-B916-0D61046F5294}"/>
          </ac:spMkLst>
        </pc:spChg>
        <pc:spChg chg="mod">
          <ac:chgData name="Jessica Guinn" userId="e3a944e082fa576e" providerId="LiveId" clId="{4DF800C7-4BEB-4A6D-93A2-FAAAB9540311}" dt="2024-02-05T23:20:20.085" v="1161" actId="20577"/>
          <ac:spMkLst>
            <pc:docMk/>
            <pc:sldMk cId="3771739300" sldId="271"/>
            <ac:spMk id="10" creationId="{96367165-927B-881B-1CAC-12D2868A3B25}"/>
          </ac:spMkLst>
        </pc:spChg>
        <pc:picChg chg="del mod">
          <ac:chgData name="Jessica Guinn" userId="e3a944e082fa576e" providerId="LiveId" clId="{4DF800C7-4BEB-4A6D-93A2-FAAAB9540311}" dt="2024-02-05T23:20:16.116" v="1160" actId="478"/>
          <ac:picMkLst>
            <pc:docMk/>
            <pc:sldMk cId="3771739300" sldId="271"/>
            <ac:picMk id="1026" creationId="{7EA769B5-8576-EE99-F3E8-9F0C93B27060}"/>
          </ac:picMkLst>
        </pc:picChg>
      </pc:sldChg>
      <pc:sldChg chg="add ord">
        <pc:chgData name="Jessica Guinn" userId="e3a944e082fa576e" providerId="LiveId" clId="{4DF800C7-4BEB-4A6D-93A2-FAAAB9540311}" dt="2024-02-06T00:44:47.699" v="2214"/>
        <pc:sldMkLst>
          <pc:docMk/>
          <pc:sldMk cId="349678660" sldId="272"/>
        </pc:sldMkLst>
      </pc:sldChg>
      <pc:sldChg chg="addSp modSp add mod modClrScheme chgLayout">
        <pc:chgData name="Jessica Guinn" userId="e3a944e082fa576e" providerId="LiveId" clId="{4DF800C7-4BEB-4A6D-93A2-FAAAB9540311}" dt="2024-02-05T23:12:18.335" v="960" actId="26606"/>
        <pc:sldMkLst>
          <pc:docMk/>
          <pc:sldMk cId="3282101529" sldId="273"/>
        </pc:sldMkLst>
        <pc:spChg chg="mod">
          <ac:chgData name="Jessica Guinn" userId="e3a944e082fa576e" providerId="LiveId" clId="{4DF800C7-4BEB-4A6D-93A2-FAAAB9540311}" dt="2024-02-05T23:12:18.335" v="960" actId="26606"/>
          <ac:spMkLst>
            <pc:docMk/>
            <pc:sldMk cId="3282101529" sldId="273"/>
            <ac:spMk id="2" creationId="{D4CB4489-FC73-422D-B916-0D61046F5294}"/>
          </ac:spMkLst>
        </pc:spChg>
        <pc:spChg chg="mod">
          <ac:chgData name="Jessica Guinn" userId="e3a944e082fa576e" providerId="LiveId" clId="{4DF800C7-4BEB-4A6D-93A2-FAAAB9540311}" dt="2024-02-05T23:12:18.335" v="960" actId="26606"/>
          <ac:spMkLst>
            <pc:docMk/>
            <pc:sldMk cId="3282101529" sldId="273"/>
            <ac:spMk id="10" creationId="{96367165-927B-881B-1CAC-12D2868A3B25}"/>
          </ac:spMkLst>
        </pc:spChg>
        <pc:spChg chg="add mod">
          <ac:chgData name="Jessica Guinn" userId="e3a944e082fa576e" providerId="LiveId" clId="{4DF800C7-4BEB-4A6D-93A2-FAAAB9540311}" dt="2024-02-05T23:12:18.335" v="960" actId="26606"/>
          <ac:spMkLst>
            <pc:docMk/>
            <pc:sldMk cId="3282101529" sldId="273"/>
            <ac:spMk id="1031" creationId="{427564EF-D5EC-E95F-E01F-FB0D3EEBC31C}"/>
          </ac:spMkLst>
        </pc:spChg>
        <pc:spChg chg="add mod">
          <ac:chgData name="Jessica Guinn" userId="e3a944e082fa576e" providerId="LiveId" clId="{4DF800C7-4BEB-4A6D-93A2-FAAAB9540311}" dt="2024-02-05T23:12:18.335" v="960" actId="26606"/>
          <ac:spMkLst>
            <pc:docMk/>
            <pc:sldMk cId="3282101529" sldId="273"/>
            <ac:spMk id="1033" creationId="{32E56E35-8E2E-F3BF-8445-937673D1934A}"/>
          </ac:spMkLst>
        </pc:spChg>
        <pc:picChg chg="mod">
          <ac:chgData name="Jessica Guinn" userId="e3a944e082fa576e" providerId="LiveId" clId="{4DF800C7-4BEB-4A6D-93A2-FAAAB9540311}" dt="2024-02-05T23:12:18.335" v="960" actId="26606"/>
          <ac:picMkLst>
            <pc:docMk/>
            <pc:sldMk cId="3282101529" sldId="273"/>
            <ac:picMk id="1026" creationId="{7EA769B5-8576-EE99-F3E8-9F0C93B27060}"/>
          </ac:picMkLst>
        </pc:picChg>
      </pc:sldChg>
      <pc:sldChg chg="addSp delSp modSp add mod modClrScheme chgLayout">
        <pc:chgData name="Jessica Guinn" userId="e3a944e082fa576e" providerId="LiveId" clId="{4DF800C7-4BEB-4A6D-93A2-FAAAB9540311}" dt="2024-02-06T00:50:16.778" v="2222" actId="20577"/>
        <pc:sldMkLst>
          <pc:docMk/>
          <pc:sldMk cId="4032159695" sldId="274"/>
        </pc:sldMkLst>
        <pc:spChg chg="mod">
          <ac:chgData name="Jessica Guinn" userId="e3a944e082fa576e" providerId="LiveId" clId="{4DF800C7-4BEB-4A6D-93A2-FAAAB9540311}" dt="2024-02-05T23:19:55.304" v="1157" actId="14100"/>
          <ac:spMkLst>
            <pc:docMk/>
            <pc:sldMk cId="4032159695" sldId="274"/>
            <ac:spMk id="2" creationId="{D4CB4489-FC73-422D-B916-0D61046F5294}"/>
          </ac:spMkLst>
        </pc:spChg>
        <pc:spChg chg="mod">
          <ac:chgData name="Jessica Guinn" userId="e3a944e082fa576e" providerId="LiveId" clId="{4DF800C7-4BEB-4A6D-93A2-FAAAB9540311}" dt="2024-02-06T00:50:16.778" v="2222" actId="20577"/>
          <ac:spMkLst>
            <pc:docMk/>
            <pc:sldMk cId="4032159695" sldId="274"/>
            <ac:spMk id="10" creationId="{96367165-927B-881B-1CAC-12D2868A3B25}"/>
          </ac:spMkLst>
        </pc:spChg>
        <pc:spChg chg="add mod">
          <ac:chgData name="Jessica Guinn" userId="e3a944e082fa576e" providerId="LiveId" clId="{4DF800C7-4BEB-4A6D-93A2-FAAAB9540311}" dt="2024-02-05T23:12:28.600" v="961" actId="26606"/>
          <ac:spMkLst>
            <pc:docMk/>
            <pc:sldMk cId="4032159695" sldId="274"/>
            <ac:spMk id="1031" creationId="{2FC73D08-77AA-765F-E9F8-83ADCFBB4674}"/>
          </ac:spMkLst>
        </pc:spChg>
        <pc:spChg chg="add mod">
          <ac:chgData name="Jessica Guinn" userId="e3a944e082fa576e" providerId="LiveId" clId="{4DF800C7-4BEB-4A6D-93A2-FAAAB9540311}" dt="2024-02-05T23:12:28.600" v="961" actId="26606"/>
          <ac:spMkLst>
            <pc:docMk/>
            <pc:sldMk cId="4032159695" sldId="274"/>
            <ac:spMk id="1033" creationId="{903E6523-1A70-4B8F-AC16-A7CBE3DE45D5}"/>
          </ac:spMkLst>
        </pc:spChg>
        <pc:picChg chg="add mod modCrop">
          <ac:chgData name="Jessica Guinn" userId="e3a944e082fa576e" providerId="LiveId" clId="{4DF800C7-4BEB-4A6D-93A2-FAAAB9540311}" dt="2024-02-06T00:49:15.161" v="2220" actId="1076"/>
          <ac:picMkLst>
            <pc:docMk/>
            <pc:sldMk cId="4032159695" sldId="274"/>
            <ac:picMk id="3" creationId="{9F7BC95C-28EE-12D2-0332-DFC0B7DD8F03}"/>
          </ac:picMkLst>
        </pc:picChg>
        <pc:picChg chg="del mod">
          <ac:chgData name="Jessica Guinn" userId="e3a944e082fa576e" providerId="LiveId" clId="{4DF800C7-4BEB-4A6D-93A2-FAAAB9540311}" dt="2024-02-05T23:18:07.760" v="1151" actId="478"/>
          <ac:picMkLst>
            <pc:docMk/>
            <pc:sldMk cId="4032159695" sldId="274"/>
            <ac:picMk id="1026" creationId="{7EA769B5-8576-EE99-F3E8-9F0C93B27060}"/>
          </ac:picMkLst>
        </pc:picChg>
      </pc:sldChg>
      <pc:sldChg chg="addSp modSp add mod modClrScheme chgLayout">
        <pc:chgData name="Jessica Guinn" userId="e3a944e082fa576e" providerId="LiveId" clId="{4DF800C7-4BEB-4A6D-93A2-FAAAB9540311}" dt="2024-02-05T23:12:35.067" v="962" actId="26606"/>
        <pc:sldMkLst>
          <pc:docMk/>
          <pc:sldMk cId="1910694003" sldId="275"/>
        </pc:sldMkLst>
        <pc:spChg chg="mod">
          <ac:chgData name="Jessica Guinn" userId="e3a944e082fa576e" providerId="LiveId" clId="{4DF800C7-4BEB-4A6D-93A2-FAAAB9540311}" dt="2024-02-05T23:12:35.067" v="962" actId="26606"/>
          <ac:spMkLst>
            <pc:docMk/>
            <pc:sldMk cId="1910694003" sldId="275"/>
            <ac:spMk id="2" creationId="{D4CB4489-FC73-422D-B916-0D61046F5294}"/>
          </ac:spMkLst>
        </pc:spChg>
        <pc:spChg chg="mod">
          <ac:chgData name="Jessica Guinn" userId="e3a944e082fa576e" providerId="LiveId" clId="{4DF800C7-4BEB-4A6D-93A2-FAAAB9540311}" dt="2024-02-05T23:12:35.067" v="962" actId="26606"/>
          <ac:spMkLst>
            <pc:docMk/>
            <pc:sldMk cId="1910694003" sldId="275"/>
            <ac:spMk id="10" creationId="{96367165-927B-881B-1CAC-12D2868A3B25}"/>
          </ac:spMkLst>
        </pc:spChg>
        <pc:spChg chg="add mod">
          <ac:chgData name="Jessica Guinn" userId="e3a944e082fa576e" providerId="LiveId" clId="{4DF800C7-4BEB-4A6D-93A2-FAAAB9540311}" dt="2024-02-05T23:12:35.067" v="962" actId="26606"/>
          <ac:spMkLst>
            <pc:docMk/>
            <pc:sldMk cId="1910694003" sldId="275"/>
            <ac:spMk id="1031" creationId="{9A5ABC51-5D78-D9EB-D138-517A7472CF16}"/>
          </ac:spMkLst>
        </pc:spChg>
        <pc:spChg chg="add mod">
          <ac:chgData name="Jessica Guinn" userId="e3a944e082fa576e" providerId="LiveId" clId="{4DF800C7-4BEB-4A6D-93A2-FAAAB9540311}" dt="2024-02-05T23:12:35.067" v="962" actId="26606"/>
          <ac:spMkLst>
            <pc:docMk/>
            <pc:sldMk cId="1910694003" sldId="275"/>
            <ac:spMk id="1033" creationId="{4DD6D4FA-B313-6CAA-1D46-17985A63A62A}"/>
          </ac:spMkLst>
        </pc:spChg>
        <pc:spChg chg="add mod">
          <ac:chgData name="Jessica Guinn" userId="e3a944e082fa576e" providerId="LiveId" clId="{4DF800C7-4BEB-4A6D-93A2-FAAAB9540311}" dt="2024-02-05T23:12:35.067" v="962" actId="26606"/>
          <ac:spMkLst>
            <pc:docMk/>
            <pc:sldMk cId="1910694003" sldId="275"/>
            <ac:spMk id="1035" creationId="{2C902F53-4ED5-72C4-140F-BF01FC641008}"/>
          </ac:spMkLst>
        </pc:spChg>
        <pc:spChg chg="add mod">
          <ac:chgData name="Jessica Guinn" userId="e3a944e082fa576e" providerId="LiveId" clId="{4DF800C7-4BEB-4A6D-93A2-FAAAB9540311}" dt="2024-02-05T23:12:35.067" v="962" actId="26606"/>
          <ac:spMkLst>
            <pc:docMk/>
            <pc:sldMk cId="1910694003" sldId="275"/>
            <ac:spMk id="1037" creationId="{8A35BC96-A8FD-C2C3-EBBB-E7926AE4328E}"/>
          </ac:spMkLst>
        </pc:spChg>
        <pc:spChg chg="add mod">
          <ac:chgData name="Jessica Guinn" userId="e3a944e082fa576e" providerId="LiveId" clId="{4DF800C7-4BEB-4A6D-93A2-FAAAB9540311}" dt="2024-02-05T23:12:35.067" v="962" actId="26606"/>
          <ac:spMkLst>
            <pc:docMk/>
            <pc:sldMk cId="1910694003" sldId="275"/>
            <ac:spMk id="1039" creationId="{79CA0C7D-EF02-E48B-1B09-DC4DF6118B72}"/>
          </ac:spMkLst>
        </pc:spChg>
        <pc:spChg chg="add mod">
          <ac:chgData name="Jessica Guinn" userId="e3a944e082fa576e" providerId="LiveId" clId="{4DF800C7-4BEB-4A6D-93A2-FAAAB9540311}" dt="2024-02-05T23:12:35.067" v="962" actId="26606"/>
          <ac:spMkLst>
            <pc:docMk/>
            <pc:sldMk cId="1910694003" sldId="275"/>
            <ac:spMk id="1041" creationId="{6CA3A79D-5A2D-7061-388D-74AF42A21CA8}"/>
          </ac:spMkLst>
        </pc:spChg>
        <pc:picChg chg="mod">
          <ac:chgData name="Jessica Guinn" userId="e3a944e082fa576e" providerId="LiveId" clId="{4DF800C7-4BEB-4A6D-93A2-FAAAB9540311}" dt="2024-02-05T23:12:35.067" v="962" actId="26606"/>
          <ac:picMkLst>
            <pc:docMk/>
            <pc:sldMk cId="1910694003" sldId="275"/>
            <ac:picMk id="1026" creationId="{7EA769B5-8576-EE99-F3E8-9F0C93B27060}"/>
          </ac:picMkLst>
        </pc:picChg>
      </pc:sldChg>
      <pc:sldChg chg="addSp delSp modSp new mod ord modClrScheme chgLayout">
        <pc:chgData name="Jessica Guinn" userId="e3a944e082fa576e" providerId="LiveId" clId="{4DF800C7-4BEB-4A6D-93A2-FAAAB9540311}" dt="2024-02-06T00:44:24.981" v="2208"/>
        <pc:sldMkLst>
          <pc:docMk/>
          <pc:sldMk cId="1393674134" sldId="276"/>
        </pc:sldMkLst>
        <pc:spChg chg="add del">
          <ac:chgData name="Jessica Guinn" userId="e3a944e082fa576e" providerId="LiveId" clId="{4DF800C7-4BEB-4A6D-93A2-FAAAB9540311}" dt="2024-02-05T23:53:02.884" v="1166" actId="26606"/>
          <ac:spMkLst>
            <pc:docMk/>
            <pc:sldMk cId="1393674134" sldId="276"/>
            <ac:spMk id="2" creationId="{310437F4-9D23-4E0E-56DE-AE186E801535}"/>
          </ac:spMkLst>
        </pc:spChg>
        <pc:spChg chg="add del">
          <ac:chgData name="Jessica Guinn" userId="e3a944e082fa576e" providerId="LiveId" clId="{4DF800C7-4BEB-4A6D-93A2-FAAAB9540311}" dt="2024-02-05T23:53:02.884" v="1166" actId="26606"/>
          <ac:spMkLst>
            <pc:docMk/>
            <pc:sldMk cId="1393674134" sldId="276"/>
            <ac:spMk id="3" creationId="{305AD102-DC20-60FE-1846-2228AB0551CE}"/>
          </ac:spMkLst>
        </pc:spChg>
        <pc:spChg chg="add del">
          <ac:chgData name="Jessica Guinn" userId="e3a944e082fa576e" providerId="LiveId" clId="{4DF800C7-4BEB-4A6D-93A2-FAAAB9540311}" dt="2024-02-05T23:53:02.884" v="1166" actId="26606"/>
          <ac:spMkLst>
            <pc:docMk/>
            <pc:sldMk cId="1393674134" sldId="276"/>
            <ac:spMk id="4" creationId="{52B470BB-632C-996D-C599-F200FA82BD92}"/>
          </ac:spMkLst>
        </pc:spChg>
        <pc:spChg chg="del mod">
          <ac:chgData name="Jessica Guinn" userId="e3a944e082fa576e" providerId="LiveId" clId="{4DF800C7-4BEB-4A6D-93A2-FAAAB9540311}" dt="2024-02-06T00:01:41.272" v="1197" actId="478"/>
          <ac:spMkLst>
            <pc:docMk/>
            <pc:sldMk cId="1393674134" sldId="276"/>
            <ac:spMk id="5" creationId="{16A1AC11-7073-0E50-6182-1B0CF88C0FD2}"/>
          </ac:spMkLst>
        </pc:spChg>
        <pc:spChg chg="mod">
          <ac:chgData name="Jessica Guinn" userId="e3a944e082fa576e" providerId="LiveId" clId="{4DF800C7-4BEB-4A6D-93A2-FAAAB9540311}" dt="2024-02-05T23:56:01.332" v="1175" actId="26606"/>
          <ac:spMkLst>
            <pc:docMk/>
            <pc:sldMk cId="1393674134" sldId="276"/>
            <ac:spMk id="6" creationId="{1FBAD7BA-8C34-CF79-8F40-01369114A58F}"/>
          </ac:spMkLst>
        </pc:spChg>
        <pc:spChg chg="add">
          <ac:chgData name="Jessica Guinn" userId="e3a944e082fa576e" providerId="LiveId" clId="{4DF800C7-4BEB-4A6D-93A2-FAAAB9540311}" dt="2024-02-05T23:53:24.639" v="1169"/>
          <ac:spMkLst>
            <pc:docMk/>
            <pc:sldMk cId="1393674134" sldId="276"/>
            <ac:spMk id="7" creationId="{DED04E0F-1FEB-150F-9409-6B5495AD2F43}"/>
          </ac:spMkLst>
        </pc:spChg>
        <pc:spChg chg="add del mod">
          <ac:chgData name="Jessica Guinn" userId="e3a944e082fa576e" providerId="LiveId" clId="{4DF800C7-4BEB-4A6D-93A2-FAAAB9540311}" dt="2024-02-05T23:59:52.023" v="1184" actId="478"/>
          <ac:spMkLst>
            <pc:docMk/>
            <pc:sldMk cId="1393674134" sldId="276"/>
            <ac:spMk id="9" creationId="{FE8BC3BE-47D7-FAB0-2019-E55D8AFE51EA}"/>
          </ac:spMkLst>
        </pc:spChg>
        <pc:spChg chg="add del mod">
          <ac:chgData name="Jessica Guinn" userId="e3a944e082fa576e" providerId="LiveId" clId="{4DF800C7-4BEB-4A6D-93A2-FAAAB9540311}" dt="2024-02-05T23:59:06.297" v="1177" actId="478"/>
          <ac:spMkLst>
            <pc:docMk/>
            <pc:sldMk cId="1393674134" sldId="276"/>
            <ac:spMk id="10" creationId="{AD3F7DBB-B436-C626-14DD-6DBF53A9E1B6}"/>
          </ac:spMkLst>
        </pc:spChg>
        <pc:spChg chg="add del mod">
          <ac:chgData name="Jessica Guinn" userId="e3a944e082fa576e" providerId="LiveId" clId="{4DF800C7-4BEB-4A6D-93A2-FAAAB9540311}" dt="2024-02-05T23:53:02.881" v="1165" actId="26606"/>
          <ac:spMkLst>
            <pc:docMk/>
            <pc:sldMk cId="1393674134" sldId="276"/>
            <ac:spMk id="11" creationId="{5E3955ED-621D-30D0-65BF-29CD4501C7BF}"/>
          </ac:spMkLst>
        </pc:spChg>
        <pc:spChg chg="add del mod">
          <ac:chgData name="Jessica Guinn" userId="e3a944e082fa576e" providerId="LiveId" clId="{4DF800C7-4BEB-4A6D-93A2-FAAAB9540311}" dt="2024-02-05T23:59:00.439" v="1176"/>
          <ac:spMkLst>
            <pc:docMk/>
            <pc:sldMk cId="1393674134" sldId="276"/>
            <ac:spMk id="12" creationId="{B584C2E9-F927-056D-7FCB-B2F6A0FCC6D0}"/>
          </ac:spMkLst>
        </pc:spChg>
        <pc:spChg chg="add del mod">
          <ac:chgData name="Jessica Guinn" userId="e3a944e082fa576e" providerId="LiveId" clId="{4DF800C7-4BEB-4A6D-93A2-FAAAB9540311}" dt="2024-02-05T23:53:02.881" v="1165" actId="26606"/>
          <ac:spMkLst>
            <pc:docMk/>
            <pc:sldMk cId="1393674134" sldId="276"/>
            <ac:spMk id="13" creationId="{9A69B3F1-77FE-2952-AE84-A89E6329C78E}"/>
          </ac:spMkLst>
        </pc:spChg>
        <pc:spChg chg="add del mod">
          <ac:chgData name="Jessica Guinn" userId="e3a944e082fa576e" providerId="LiveId" clId="{4DF800C7-4BEB-4A6D-93A2-FAAAB9540311}" dt="2024-02-05T23:59:07.896" v="1178" actId="478"/>
          <ac:spMkLst>
            <pc:docMk/>
            <pc:sldMk cId="1393674134" sldId="276"/>
            <ac:spMk id="14" creationId="{545D8CE3-1810-C8D5-8935-B8D442D38FA9}"/>
          </ac:spMkLst>
        </pc:spChg>
        <pc:spChg chg="add del mod">
          <ac:chgData name="Jessica Guinn" userId="e3a944e082fa576e" providerId="LiveId" clId="{4DF800C7-4BEB-4A6D-93A2-FAAAB9540311}" dt="2024-02-05T23:53:02.881" v="1165" actId="26606"/>
          <ac:spMkLst>
            <pc:docMk/>
            <pc:sldMk cId="1393674134" sldId="276"/>
            <ac:spMk id="15" creationId="{CF08DE9C-9894-F27C-757D-610FD4BB3259}"/>
          </ac:spMkLst>
        </pc:spChg>
        <pc:spChg chg="add del mod">
          <ac:chgData name="Jessica Guinn" userId="e3a944e082fa576e" providerId="LiveId" clId="{4DF800C7-4BEB-4A6D-93A2-FAAAB9540311}" dt="2024-02-06T00:00:25.946" v="1187" actId="478"/>
          <ac:spMkLst>
            <pc:docMk/>
            <pc:sldMk cId="1393674134" sldId="276"/>
            <ac:spMk id="16" creationId="{75888F0F-BD85-BD50-E179-6411C5C9BADB}"/>
          </ac:spMkLst>
        </pc:spChg>
        <pc:spChg chg="add del mod">
          <ac:chgData name="Jessica Guinn" userId="e3a944e082fa576e" providerId="LiveId" clId="{4DF800C7-4BEB-4A6D-93A2-FAAAB9540311}" dt="2024-02-05T23:53:02.881" v="1165" actId="26606"/>
          <ac:spMkLst>
            <pc:docMk/>
            <pc:sldMk cId="1393674134" sldId="276"/>
            <ac:spMk id="17" creationId="{80823F04-3041-A987-5D76-610DEF483B1D}"/>
          </ac:spMkLst>
        </pc:spChg>
        <pc:spChg chg="add del mod">
          <ac:chgData name="Jessica Guinn" userId="e3a944e082fa576e" providerId="LiveId" clId="{4DF800C7-4BEB-4A6D-93A2-FAAAB9540311}" dt="2024-02-05T23:53:02.881" v="1165" actId="26606"/>
          <ac:spMkLst>
            <pc:docMk/>
            <pc:sldMk cId="1393674134" sldId="276"/>
            <ac:spMk id="19" creationId="{C3C45A41-C17A-8AF9-723B-571C51132D0D}"/>
          </ac:spMkLst>
        </pc:spChg>
        <pc:spChg chg="add del mod">
          <ac:chgData name="Jessica Guinn" userId="e3a944e082fa576e" providerId="LiveId" clId="{4DF800C7-4BEB-4A6D-93A2-FAAAB9540311}" dt="2024-02-06T00:06:00.535" v="1386" actId="478"/>
          <ac:spMkLst>
            <pc:docMk/>
            <pc:sldMk cId="1393674134" sldId="276"/>
            <ac:spMk id="21" creationId="{CCD7D831-DCEA-DA76-9A2B-5EB8B120CEB1}"/>
          </ac:spMkLst>
        </pc:spChg>
        <pc:spChg chg="add del mod">
          <ac:chgData name="Jessica Guinn" userId="e3a944e082fa576e" providerId="LiveId" clId="{4DF800C7-4BEB-4A6D-93A2-FAAAB9540311}" dt="2024-02-06T00:05:57.224" v="1385" actId="478"/>
          <ac:spMkLst>
            <pc:docMk/>
            <pc:sldMk cId="1393674134" sldId="276"/>
            <ac:spMk id="22" creationId="{64F3D19C-498C-EA07-4112-C25C9C7403A9}"/>
          </ac:spMkLst>
        </pc:spChg>
        <pc:spChg chg="add del mod">
          <ac:chgData name="Jessica Guinn" userId="e3a944e082fa576e" providerId="LiveId" clId="{4DF800C7-4BEB-4A6D-93A2-FAAAB9540311}" dt="2024-02-06T00:05:55.079" v="1384" actId="478"/>
          <ac:spMkLst>
            <pc:docMk/>
            <pc:sldMk cId="1393674134" sldId="276"/>
            <ac:spMk id="23" creationId="{978B19F0-6B07-8322-5245-4D6994ADB504}"/>
          </ac:spMkLst>
        </pc:spChg>
        <pc:spChg chg="add mod">
          <ac:chgData name="Jessica Guinn" userId="e3a944e082fa576e" providerId="LiveId" clId="{4DF800C7-4BEB-4A6D-93A2-FAAAB9540311}" dt="2024-02-06T00:27:44.768" v="1964" actId="113"/>
          <ac:spMkLst>
            <pc:docMk/>
            <pc:sldMk cId="1393674134" sldId="276"/>
            <ac:spMk id="26" creationId="{6086C9E5-0BAB-28EC-A39A-51C1F8F687C8}"/>
          </ac:spMkLst>
        </pc:spChg>
        <pc:spChg chg="add mod">
          <ac:chgData name="Jessica Guinn" userId="e3a944e082fa576e" providerId="LiveId" clId="{4DF800C7-4BEB-4A6D-93A2-FAAAB9540311}" dt="2024-02-06T00:27:48.903" v="1965" actId="113"/>
          <ac:spMkLst>
            <pc:docMk/>
            <pc:sldMk cId="1393674134" sldId="276"/>
            <ac:spMk id="27" creationId="{F3F0E941-B989-DC1A-147C-79C374885D21}"/>
          </ac:spMkLst>
        </pc:spChg>
        <pc:graphicFrameChg chg="add del mod modGraphic">
          <ac:chgData name="Jessica Guinn" userId="e3a944e082fa576e" providerId="LiveId" clId="{4DF800C7-4BEB-4A6D-93A2-FAAAB9540311}" dt="2024-02-06T00:07:48.048" v="1393" actId="478"/>
          <ac:graphicFrameMkLst>
            <pc:docMk/>
            <pc:sldMk cId="1393674134" sldId="276"/>
            <ac:graphicFrameMk id="24" creationId="{058A06DF-DF35-E5FC-2A88-3910C98E39DE}"/>
          </ac:graphicFrameMkLst>
        </pc:graphicFrameChg>
        <pc:graphicFrameChg chg="add mod modGraphic">
          <ac:chgData name="Jessica Guinn" userId="e3a944e082fa576e" providerId="LiveId" clId="{4DF800C7-4BEB-4A6D-93A2-FAAAB9540311}" dt="2024-02-06T00:39:59.197" v="2191" actId="113"/>
          <ac:graphicFrameMkLst>
            <pc:docMk/>
            <pc:sldMk cId="1393674134" sldId="276"/>
            <ac:graphicFrameMk id="25" creationId="{F24BB28D-AEE9-42D0-063C-0AB390B7B5AA}"/>
          </ac:graphicFrameMkLst>
        </pc:graphicFrameChg>
        <pc:picChg chg="add del mod">
          <ac:chgData name="Jessica Guinn" userId="e3a944e082fa576e" providerId="LiveId" clId="{4DF800C7-4BEB-4A6D-93A2-FAAAB9540311}" dt="2024-02-05T23:54:05.385" v="1174" actId="478"/>
          <ac:picMkLst>
            <pc:docMk/>
            <pc:sldMk cId="1393674134" sldId="276"/>
            <ac:picMk id="8" creationId="{AC47828D-A35C-DBD6-A191-90394DF06661}"/>
          </ac:picMkLst>
        </pc:picChg>
        <pc:picChg chg="add mod">
          <ac:chgData name="Jessica Guinn" userId="e3a944e082fa576e" providerId="LiveId" clId="{4DF800C7-4BEB-4A6D-93A2-FAAAB9540311}" dt="2024-02-06T00:41:01.378" v="2192" actId="14100"/>
          <ac:picMkLst>
            <pc:docMk/>
            <pc:sldMk cId="1393674134" sldId="276"/>
            <ac:picMk id="18" creationId="{3320D446-6501-B528-61F1-D5F108EF74B6}"/>
          </ac:picMkLst>
        </pc:picChg>
        <pc:picChg chg="add mod">
          <ac:chgData name="Jessica Guinn" userId="e3a944e082fa576e" providerId="LiveId" clId="{4DF800C7-4BEB-4A6D-93A2-FAAAB9540311}" dt="2024-02-06T00:41:53.505" v="2199" actId="1037"/>
          <ac:picMkLst>
            <pc:docMk/>
            <pc:sldMk cId="1393674134" sldId="276"/>
            <ac:picMk id="20" creationId="{F5EAAD4C-5B74-F72F-7E49-31FA1B11519C}"/>
          </ac:picMkLst>
        </pc:picChg>
      </pc:sldChg>
      <pc:sldChg chg="add del">
        <pc:chgData name="Jessica Guinn" userId="e3a944e082fa576e" providerId="LiveId" clId="{4DF800C7-4BEB-4A6D-93A2-FAAAB9540311}" dt="2024-02-05T23:53:10.323" v="1168" actId="2696"/>
        <pc:sldMkLst>
          <pc:docMk/>
          <pc:sldMk cId="68876763" sldId="277"/>
        </pc:sldMkLst>
      </pc:sldChg>
      <pc:sldChg chg="addSp delSp modSp add mod ord">
        <pc:chgData name="Jessica Guinn" userId="e3a944e082fa576e" providerId="LiveId" clId="{4DF800C7-4BEB-4A6D-93A2-FAAAB9540311}" dt="2024-02-06T00:48:43.409" v="2219" actId="14100"/>
        <pc:sldMkLst>
          <pc:docMk/>
          <pc:sldMk cId="4087731513" sldId="277"/>
        </pc:sldMkLst>
        <pc:spChg chg="add del mod">
          <ac:chgData name="Jessica Guinn" userId="e3a944e082fa576e" providerId="LiveId" clId="{4DF800C7-4BEB-4A6D-93A2-FAAAB9540311}" dt="2024-02-06T00:34:09.652" v="1999" actId="478"/>
          <ac:spMkLst>
            <pc:docMk/>
            <pc:sldMk cId="4087731513" sldId="277"/>
            <ac:spMk id="7" creationId="{2D24F992-7AFE-0A18-E2C4-8EAE3F9B0322}"/>
          </ac:spMkLst>
        </pc:spChg>
        <pc:spChg chg="mod">
          <ac:chgData name="Jessica Guinn" userId="e3a944e082fa576e" providerId="LiveId" clId="{4DF800C7-4BEB-4A6D-93A2-FAAAB9540311}" dt="2024-02-06T00:39:15.282" v="2188" actId="20577"/>
          <ac:spMkLst>
            <pc:docMk/>
            <pc:sldMk cId="4087731513" sldId="277"/>
            <ac:spMk id="26" creationId="{6086C9E5-0BAB-28EC-A39A-51C1F8F687C8}"/>
          </ac:spMkLst>
        </pc:spChg>
        <pc:graphicFrameChg chg="mod">
          <ac:chgData name="Jessica Guinn" userId="e3a944e082fa576e" providerId="LiveId" clId="{4DF800C7-4BEB-4A6D-93A2-FAAAB9540311}" dt="2024-02-06T00:43:40.712" v="2206" actId="255"/>
          <ac:graphicFrameMkLst>
            <pc:docMk/>
            <pc:sldMk cId="4087731513" sldId="277"/>
            <ac:graphicFrameMk id="25" creationId="{F24BB28D-AEE9-42D0-063C-0AB390B7B5AA}"/>
          </ac:graphicFrameMkLst>
        </pc:graphicFrameChg>
        <pc:picChg chg="add del">
          <ac:chgData name="Jessica Guinn" userId="e3a944e082fa576e" providerId="LiveId" clId="{4DF800C7-4BEB-4A6D-93A2-FAAAB9540311}" dt="2024-02-06T00:28:38.917" v="1968" actId="478"/>
          <ac:picMkLst>
            <pc:docMk/>
            <pc:sldMk cId="4087731513" sldId="277"/>
            <ac:picMk id="2" creationId="{6932686C-AE79-6700-EB05-E6AD507643A4}"/>
          </ac:picMkLst>
        </pc:picChg>
        <pc:picChg chg="add mod modCrop">
          <ac:chgData name="Jessica Guinn" userId="e3a944e082fa576e" providerId="LiveId" clId="{4DF800C7-4BEB-4A6D-93A2-FAAAB9540311}" dt="2024-02-06T00:35:21.715" v="2019" actId="1076"/>
          <ac:picMkLst>
            <pc:docMk/>
            <pc:sldMk cId="4087731513" sldId="277"/>
            <ac:picMk id="3" creationId="{AD7A6627-78C2-7C0F-D438-E0F9B4D94807}"/>
          </ac:picMkLst>
        </pc:picChg>
        <pc:picChg chg="add mod modCrop">
          <ac:chgData name="Jessica Guinn" userId="e3a944e082fa576e" providerId="LiveId" clId="{4DF800C7-4BEB-4A6D-93A2-FAAAB9540311}" dt="2024-02-06T00:48:43.409" v="2219" actId="14100"/>
          <ac:picMkLst>
            <pc:docMk/>
            <pc:sldMk cId="4087731513" sldId="277"/>
            <ac:picMk id="4" creationId="{859B5141-CB23-4267-0D7A-7F2D8D982CA0}"/>
          </ac:picMkLst>
        </pc:picChg>
        <pc:picChg chg="del">
          <ac:chgData name="Jessica Guinn" userId="e3a944e082fa576e" providerId="LiveId" clId="{4DF800C7-4BEB-4A6D-93A2-FAAAB9540311}" dt="2024-02-06T00:33:51.956" v="1983" actId="478"/>
          <ac:picMkLst>
            <pc:docMk/>
            <pc:sldMk cId="4087731513" sldId="277"/>
            <ac:picMk id="18" creationId="{3320D446-6501-B528-61F1-D5F108EF74B6}"/>
          </ac:picMkLst>
        </pc:picChg>
        <pc:picChg chg="del mod">
          <ac:chgData name="Jessica Guinn" userId="e3a944e082fa576e" providerId="LiveId" clId="{4DF800C7-4BEB-4A6D-93A2-FAAAB9540311}" dt="2024-02-06T00:35:43.074" v="2023" actId="478"/>
          <ac:picMkLst>
            <pc:docMk/>
            <pc:sldMk cId="4087731513" sldId="277"/>
            <ac:picMk id="20" creationId="{F5EAAD4C-5B74-F72F-7E49-31FA1B11519C}"/>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B2E2007-4CC6-4947-9ECF-07CFAE56FA51}" type="doc">
      <dgm:prSet loTypeId="urn:microsoft.com/office/officeart/2005/8/layout/venn3" loCatId="relationship" qsTypeId="urn:microsoft.com/office/officeart/2005/8/quickstyle/simple5" qsCatId="simple" csTypeId="urn:microsoft.com/office/officeart/2005/8/colors/colorful1" csCatId="colorful" phldr="1"/>
      <dgm:spPr/>
      <dgm:t>
        <a:bodyPr/>
        <a:lstStyle/>
        <a:p>
          <a:endParaRPr lang="en-BB"/>
        </a:p>
      </dgm:t>
    </dgm:pt>
    <dgm:pt modelId="{3B8E225B-0796-4B6D-87B0-7E0C445DCB6C}">
      <dgm:prSet phldrT="[Text]"/>
      <dgm:spPr/>
      <dgm:t>
        <a:bodyPr/>
        <a:lstStyle/>
        <a:p>
          <a:r>
            <a:rPr lang="en-US" b="1"/>
            <a:t>Colorado Massachusetts Minnesota Montana          Utah           Vermont  Wisconsin Wyoming</a:t>
          </a:r>
          <a:endParaRPr lang="en-BB" b="1"/>
        </a:p>
      </dgm:t>
    </dgm:pt>
    <dgm:pt modelId="{7F4502DD-BA9C-4A7F-A8D6-A68E11B927F1}" type="parTrans" cxnId="{11493927-F0BE-4689-9044-CE4727D5FFA4}">
      <dgm:prSet/>
      <dgm:spPr/>
      <dgm:t>
        <a:bodyPr/>
        <a:lstStyle/>
        <a:p>
          <a:endParaRPr lang="en-BB"/>
        </a:p>
      </dgm:t>
    </dgm:pt>
    <dgm:pt modelId="{E0F35295-935C-445F-9A8E-CABF5E22C46E}" type="sibTrans" cxnId="{11493927-F0BE-4689-9044-CE4727D5FFA4}">
      <dgm:prSet/>
      <dgm:spPr/>
      <dgm:t>
        <a:bodyPr/>
        <a:lstStyle/>
        <a:p>
          <a:endParaRPr lang="en-BB"/>
        </a:p>
      </dgm:t>
    </dgm:pt>
    <dgm:pt modelId="{11A0FDF8-BAE1-436E-AC7B-57A4B971778F}">
      <dgm:prSet phldrT="[Text]"/>
      <dgm:spPr/>
      <dgm:t>
        <a:bodyPr/>
        <a:lstStyle/>
        <a:p>
          <a:r>
            <a:rPr lang="en-US" b="1"/>
            <a:t>Female Only</a:t>
          </a:r>
        </a:p>
        <a:p>
          <a:endParaRPr lang="en-US" b="1"/>
        </a:p>
        <a:p>
          <a:r>
            <a:rPr lang="en-US" b="1"/>
            <a:t>New Hampshire South Dakota</a:t>
          </a:r>
          <a:endParaRPr lang="en-BB" b="1"/>
        </a:p>
      </dgm:t>
    </dgm:pt>
    <dgm:pt modelId="{6F137921-367D-4A1F-BF4A-B59381F35B49}" type="parTrans" cxnId="{EFE1133A-77F6-4DF3-BAF3-EFCF249F91C3}">
      <dgm:prSet/>
      <dgm:spPr/>
      <dgm:t>
        <a:bodyPr/>
        <a:lstStyle/>
        <a:p>
          <a:endParaRPr lang="en-BB"/>
        </a:p>
      </dgm:t>
    </dgm:pt>
    <dgm:pt modelId="{C0E34FB9-0C19-4F79-A145-B87A916778A7}" type="sibTrans" cxnId="{EFE1133A-77F6-4DF3-BAF3-EFCF249F91C3}">
      <dgm:prSet/>
      <dgm:spPr/>
      <dgm:t>
        <a:bodyPr/>
        <a:lstStyle/>
        <a:p>
          <a:endParaRPr lang="en-BB"/>
        </a:p>
      </dgm:t>
    </dgm:pt>
    <dgm:pt modelId="{D8540A74-46E1-4441-8ED6-B6367B1A1996}">
      <dgm:prSet phldrT="[Text]"/>
      <dgm:spPr/>
      <dgm:t>
        <a:bodyPr/>
        <a:lstStyle/>
        <a:p>
          <a:r>
            <a:rPr lang="en-US" b="1"/>
            <a:t>Male Only</a:t>
          </a:r>
        </a:p>
        <a:p>
          <a:endParaRPr lang="en-US" b="1"/>
        </a:p>
        <a:p>
          <a:r>
            <a:rPr lang="en-US" b="1"/>
            <a:t>Alaska       Nebraska</a:t>
          </a:r>
          <a:endParaRPr lang="en-BB" b="1"/>
        </a:p>
      </dgm:t>
    </dgm:pt>
    <dgm:pt modelId="{D58E297C-6A0F-466E-A123-3A274560B974}" type="parTrans" cxnId="{0BC244DC-1138-4B2F-83C3-1338119E1CD3}">
      <dgm:prSet/>
      <dgm:spPr/>
      <dgm:t>
        <a:bodyPr/>
        <a:lstStyle/>
        <a:p>
          <a:endParaRPr lang="en-BB"/>
        </a:p>
      </dgm:t>
    </dgm:pt>
    <dgm:pt modelId="{171DDAC9-2ED8-4446-AFA9-36D624A53C86}" type="sibTrans" cxnId="{0BC244DC-1138-4B2F-83C3-1338119E1CD3}">
      <dgm:prSet/>
      <dgm:spPr/>
      <dgm:t>
        <a:bodyPr/>
        <a:lstStyle/>
        <a:p>
          <a:endParaRPr lang="en-BB"/>
        </a:p>
      </dgm:t>
    </dgm:pt>
    <dgm:pt modelId="{D911B272-983B-4C5E-9D60-A453985817C2}" type="pres">
      <dgm:prSet presAssocID="{4B2E2007-4CC6-4947-9ECF-07CFAE56FA51}" presName="Name0" presStyleCnt="0">
        <dgm:presLayoutVars>
          <dgm:dir/>
          <dgm:resizeHandles val="exact"/>
        </dgm:presLayoutVars>
      </dgm:prSet>
      <dgm:spPr/>
    </dgm:pt>
    <dgm:pt modelId="{05A2ECCE-4029-43D3-8795-EA3DB9E4ED80}" type="pres">
      <dgm:prSet presAssocID="{D8540A74-46E1-4441-8ED6-B6367B1A1996}" presName="Name5" presStyleLbl="vennNode1" presStyleIdx="0" presStyleCnt="3" custScaleX="114432" custLinFactX="-227194" custLinFactNeighborX="-300000" custLinFactNeighborY="35">
        <dgm:presLayoutVars>
          <dgm:bulletEnabled val="1"/>
        </dgm:presLayoutVars>
      </dgm:prSet>
      <dgm:spPr/>
    </dgm:pt>
    <dgm:pt modelId="{777D5950-5F53-4C7D-9AE6-BE0344533195}" type="pres">
      <dgm:prSet presAssocID="{171DDAC9-2ED8-4446-AFA9-36D624A53C86}" presName="space" presStyleCnt="0"/>
      <dgm:spPr/>
    </dgm:pt>
    <dgm:pt modelId="{34E21F2E-518C-441B-BB57-0D3ABDF07AAD}" type="pres">
      <dgm:prSet presAssocID="{3B8E225B-0796-4B6D-87B0-7E0C445DCB6C}" presName="Name5" presStyleLbl="vennNode1" presStyleIdx="1" presStyleCnt="3" custScaleX="113123" custLinFactNeighborX="2395">
        <dgm:presLayoutVars>
          <dgm:bulletEnabled val="1"/>
        </dgm:presLayoutVars>
      </dgm:prSet>
      <dgm:spPr/>
    </dgm:pt>
    <dgm:pt modelId="{CAD0B818-0608-4DDA-9293-7802D1DC192C}" type="pres">
      <dgm:prSet presAssocID="{E0F35295-935C-445F-9A8E-CABF5E22C46E}" presName="space" presStyleCnt="0"/>
      <dgm:spPr/>
    </dgm:pt>
    <dgm:pt modelId="{CE850DF3-2046-4119-A277-70EEF1CFF1C4}" type="pres">
      <dgm:prSet presAssocID="{11A0FDF8-BAE1-436E-AC7B-57A4B971778F}" presName="Name5" presStyleLbl="vennNode1" presStyleIdx="2" presStyleCnt="3" custScaleX="114432">
        <dgm:presLayoutVars>
          <dgm:bulletEnabled val="1"/>
        </dgm:presLayoutVars>
      </dgm:prSet>
      <dgm:spPr/>
    </dgm:pt>
  </dgm:ptLst>
  <dgm:cxnLst>
    <dgm:cxn modelId="{11493927-F0BE-4689-9044-CE4727D5FFA4}" srcId="{4B2E2007-4CC6-4947-9ECF-07CFAE56FA51}" destId="{3B8E225B-0796-4B6D-87B0-7E0C445DCB6C}" srcOrd="1" destOrd="0" parTransId="{7F4502DD-BA9C-4A7F-A8D6-A68E11B927F1}" sibTransId="{E0F35295-935C-445F-9A8E-CABF5E22C46E}"/>
    <dgm:cxn modelId="{46B5EC28-AEC0-4DA3-B409-7E00F8B09353}" type="presOf" srcId="{4B2E2007-4CC6-4947-9ECF-07CFAE56FA51}" destId="{D911B272-983B-4C5E-9D60-A453985817C2}" srcOrd="0" destOrd="0" presId="urn:microsoft.com/office/officeart/2005/8/layout/venn3"/>
    <dgm:cxn modelId="{EFE1133A-77F6-4DF3-BAF3-EFCF249F91C3}" srcId="{4B2E2007-4CC6-4947-9ECF-07CFAE56FA51}" destId="{11A0FDF8-BAE1-436E-AC7B-57A4B971778F}" srcOrd="2" destOrd="0" parTransId="{6F137921-367D-4A1F-BF4A-B59381F35B49}" sibTransId="{C0E34FB9-0C19-4F79-A145-B87A916778A7}"/>
    <dgm:cxn modelId="{5C178D45-329D-49FB-9782-28E05EE4BBCC}" type="presOf" srcId="{11A0FDF8-BAE1-436E-AC7B-57A4B971778F}" destId="{CE850DF3-2046-4119-A277-70EEF1CFF1C4}" srcOrd="0" destOrd="0" presId="urn:microsoft.com/office/officeart/2005/8/layout/venn3"/>
    <dgm:cxn modelId="{B5E399D7-8CAF-4B43-829B-A98F9B456040}" type="presOf" srcId="{3B8E225B-0796-4B6D-87B0-7E0C445DCB6C}" destId="{34E21F2E-518C-441B-BB57-0D3ABDF07AAD}" srcOrd="0" destOrd="0" presId="urn:microsoft.com/office/officeart/2005/8/layout/venn3"/>
    <dgm:cxn modelId="{0BC244DC-1138-4B2F-83C3-1338119E1CD3}" srcId="{4B2E2007-4CC6-4947-9ECF-07CFAE56FA51}" destId="{D8540A74-46E1-4441-8ED6-B6367B1A1996}" srcOrd="0" destOrd="0" parTransId="{D58E297C-6A0F-466E-A123-3A274560B974}" sibTransId="{171DDAC9-2ED8-4446-AFA9-36D624A53C86}"/>
    <dgm:cxn modelId="{E8E205E7-AC0F-4E34-8749-A36B42FC8A9F}" type="presOf" srcId="{D8540A74-46E1-4441-8ED6-B6367B1A1996}" destId="{05A2ECCE-4029-43D3-8795-EA3DB9E4ED80}" srcOrd="0" destOrd="0" presId="urn:microsoft.com/office/officeart/2005/8/layout/venn3"/>
    <dgm:cxn modelId="{00932F5D-1F33-483B-8B42-3D4462E84890}" type="presParOf" srcId="{D911B272-983B-4C5E-9D60-A453985817C2}" destId="{05A2ECCE-4029-43D3-8795-EA3DB9E4ED80}" srcOrd="0" destOrd="0" presId="urn:microsoft.com/office/officeart/2005/8/layout/venn3"/>
    <dgm:cxn modelId="{42D76A1F-139E-4F76-92A5-48B92E43F6DF}" type="presParOf" srcId="{D911B272-983B-4C5E-9D60-A453985817C2}" destId="{777D5950-5F53-4C7D-9AE6-BE0344533195}" srcOrd="1" destOrd="0" presId="urn:microsoft.com/office/officeart/2005/8/layout/venn3"/>
    <dgm:cxn modelId="{9C374B88-004A-4D10-B45B-8102AC84AE22}" type="presParOf" srcId="{D911B272-983B-4C5E-9D60-A453985817C2}" destId="{34E21F2E-518C-441B-BB57-0D3ABDF07AAD}" srcOrd="2" destOrd="0" presId="urn:microsoft.com/office/officeart/2005/8/layout/venn3"/>
    <dgm:cxn modelId="{2082A83C-0C44-4345-9C60-856BA47CCE76}" type="presParOf" srcId="{D911B272-983B-4C5E-9D60-A453985817C2}" destId="{CAD0B818-0608-4DDA-9293-7802D1DC192C}" srcOrd="3" destOrd="0" presId="urn:microsoft.com/office/officeart/2005/8/layout/venn3"/>
    <dgm:cxn modelId="{5636EE44-DB38-4A4B-BF5A-AC6AE64F24EA}" type="presParOf" srcId="{D911B272-983B-4C5E-9D60-A453985817C2}" destId="{CE850DF3-2046-4119-A277-70EEF1CFF1C4}" srcOrd="4" destOrd="0" presId="urn:microsoft.com/office/officeart/2005/8/layout/ven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B2E2007-4CC6-4947-9ECF-07CFAE56FA51}" type="doc">
      <dgm:prSet loTypeId="urn:microsoft.com/office/officeart/2005/8/layout/venn3" loCatId="relationship" qsTypeId="urn:microsoft.com/office/officeart/2005/8/quickstyle/simple5" qsCatId="simple" csTypeId="urn:microsoft.com/office/officeart/2005/8/colors/colorful1" csCatId="colorful" phldr="1"/>
      <dgm:spPr/>
      <dgm:t>
        <a:bodyPr/>
        <a:lstStyle/>
        <a:p>
          <a:endParaRPr lang="en-BB"/>
        </a:p>
      </dgm:t>
    </dgm:pt>
    <dgm:pt modelId="{3B8E225B-0796-4B6D-87B0-7E0C445DCB6C}">
      <dgm:prSet phldrT="[Text]"/>
      <dgm:spPr/>
      <dgm:t>
        <a:bodyPr/>
        <a:lstStyle/>
        <a:p>
          <a:r>
            <a:rPr lang="en-US" b="1"/>
            <a:t>Alabama </a:t>
          </a:r>
        </a:p>
        <a:p>
          <a:r>
            <a:rPr lang="en-US" b="1"/>
            <a:t>Georgia </a:t>
          </a:r>
        </a:p>
        <a:p>
          <a:r>
            <a:rPr lang="en-US" b="1"/>
            <a:t>Louisiana </a:t>
          </a:r>
        </a:p>
        <a:p>
          <a:r>
            <a:rPr lang="en-US" b="1"/>
            <a:t>Mississippi          </a:t>
          </a:r>
        </a:p>
        <a:p>
          <a:r>
            <a:rPr lang="en-US" b="1"/>
            <a:t>South Carolina        Tennessee  </a:t>
          </a:r>
        </a:p>
        <a:p>
          <a:r>
            <a:rPr lang="en-US" b="1"/>
            <a:t>West Virginia</a:t>
          </a:r>
        </a:p>
        <a:p>
          <a:r>
            <a:rPr lang="en-US" b="1"/>
            <a:t> Puerto Rico</a:t>
          </a:r>
        </a:p>
        <a:p>
          <a:r>
            <a:rPr lang="en-US" b="1"/>
            <a:t>Guam</a:t>
          </a:r>
          <a:endParaRPr lang="en-BB" b="1"/>
        </a:p>
      </dgm:t>
    </dgm:pt>
    <dgm:pt modelId="{7F4502DD-BA9C-4A7F-A8D6-A68E11B927F1}" type="parTrans" cxnId="{11493927-F0BE-4689-9044-CE4727D5FFA4}">
      <dgm:prSet/>
      <dgm:spPr/>
      <dgm:t>
        <a:bodyPr/>
        <a:lstStyle/>
        <a:p>
          <a:endParaRPr lang="en-BB"/>
        </a:p>
      </dgm:t>
    </dgm:pt>
    <dgm:pt modelId="{E0F35295-935C-445F-9A8E-CABF5E22C46E}" type="sibTrans" cxnId="{11493927-F0BE-4689-9044-CE4727D5FFA4}">
      <dgm:prSet/>
      <dgm:spPr/>
      <dgm:t>
        <a:bodyPr/>
        <a:lstStyle/>
        <a:p>
          <a:endParaRPr lang="en-BB"/>
        </a:p>
      </dgm:t>
    </dgm:pt>
    <dgm:pt modelId="{11A0FDF8-BAE1-436E-AC7B-57A4B971778F}">
      <dgm:prSet phldrT="[Text]" custT="1"/>
      <dgm:spPr/>
      <dgm:t>
        <a:bodyPr/>
        <a:lstStyle/>
        <a:p>
          <a:r>
            <a:rPr lang="en-US" sz="1200" b="1"/>
            <a:t>Female Only</a:t>
          </a:r>
        </a:p>
        <a:p>
          <a:endParaRPr lang="en-US" sz="1200" b="1"/>
        </a:p>
        <a:p>
          <a:r>
            <a:rPr lang="en-US" sz="1200" b="1"/>
            <a:t>Virgin Islands</a:t>
          </a:r>
          <a:endParaRPr lang="en-BB" sz="1200" b="1"/>
        </a:p>
      </dgm:t>
    </dgm:pt>
    <dgm:pt modelId="{6F137921-367D-4A1F-BF4A-B59381F35B49}" type="parTrans" cxnId="{EFE1133A-77F6-4DF3-BAF3-EFCF249F91C3}">
      <dgm:prSet/>
      <dgm:spPr/>
      <dgm:t>
        <a:bodyPr/>
        <a:lstStyle/>
        <a:p>
          <a:endParaRPr lang="en-BB"/>
        </a:p>
      </dgm:t>
    </dgm:pt>
    <dgm:pt modelId="{C0E34FB9-0C19-4F79-A145-B87A916778A7}" type="sibTrans" cxnId="{EFE1133A-77F6-4DF3-BAF3-EFCF249F91C3}">
      <dgm:prSet/>
      <dgm:spPr/>
      <dgm:t>
        <a:bodyPr/>
        <a:lstStyle/>
        <a:p>
          <a:endParaRPr lang="en-BB"/>
        </a:p>
      </dgm:t>
    </dgm:pt>
    <dgm:pt modelId="{D8540A74-46E1-4441-8ED6-B6367B1A1996}">
      <dgm:prSet phldrT="[Text]" custT="1"/>
      <dgm:spPr/>
      <dgm:t>
        <a:bodyPr/>
        <a:lstStyle/>
        <a:p>
          <a:r>
            <a:rPr lang="en-US" sz="1200" b="1"/>
            <a:t>Male Only</a:t>
          </a:r>
        </a:p>
        <a:p>
          <a:endParaRPr lang="en-US" sz="1200" b="1"/>
        </a:p>
        <a:p>
          <a:r>
            <a:rPr lang="en-US" sz="1200" b="1"/>
            <a:t>Kentucky</a:t>
          </a:r>
          <a:endParaRPr lang="en-BB" sz="1200" b="1"/>
        </a:p>
      </dgm:t>
    </dgm:pt>
    <dgm:pt modelId="{D58E297C-6A0F-466E-A123-3A274560B974}" type="parTrans" cxnId="{0BC244DC-1138-4B2F-83C3-1338119E1CD3}">
      <dgm:prSet/>
      <dgm:spPr/>
      <dgm:t>
        <a:bodyPr/>
        <a:lstStyle/>
        <a:p>
          <a:endParaRPr lang="en-BB"/>
        </a:p>
      </dgm:t>
    </dgm:pt>
    <dgm:pt modelId="{171DDAC9-2ED8-4446-AFA9-36D624A53C86}" type="sibTrans" cxnId="{0BC244DC-1138-4B2F-83C3-1338119E1CD3}">
      <dgm:prSet/>
      <dgm:spPr/>
      <dgm:t>
        <a:bodyPr/>
        <a:lstStyle/>
        <a:p>
          <a:endParaRPr lang="en-BB"/>
        </a:p>
      </dgm:t>
    </dgm:pt>
    <dgm:pt modelId="{D911B272-983B-4C5E-9D60-A453985817C2}" type="pres">
      <dgm:prSet presAssocID="{4B2E2007-4CC6-4947-9ECF-07CFAE56FA51}" presName="Name0" presStyleCnt="0">
        <dgm:presLayoutVars>
          <dgm:dir/>
          <dgm:resizeHandles val="exact"/>
        </dgm:presLayoutVars>
      </dgm:prSet>
      <dgm:spPr/>
    </dgm:pt>
    <dgm:pt modelId="{05A2ECCE-4029-43D3-8795-EA3DB9E4ED80}" type="pres">
      <dgm:prSet presAssocID="{D8540A74-46E1-4441-8ED6-B6367B1A1996}" presName="Name5" presStyleLbl="vennNode1" presStyleIdx="0" presStyleCnt="3" custScaleX="114432" custLinFactNeighborX="-9614" custLinFactNeighborY="-540">
        <dgm:presLayoutVars>
          <dgm:bulletEnabled val="1"/>
        </dgm:presLayoutVars>
      </dgm:prSet>
      <dgm:spPr/>
    </dgm:pt>
    <dgm:pt modelId="{777D5950-5F53-4C7D-9AE6-BE0344533195}" type="pres">
      <dgm:prSet presAssocID="{171DDAC9-2ED8-4446-AFA9-36D624A53C86}" presName="space" presStyleCnt="0"/>
      <dgm:spPr/>
    </dgm:pt>
    <dgm:pt modelId="{34E21F2E-518C-441B-BB57-0D3ABDF07AAD}" type="pres">
      <dgm:prSet presAssocID="{3B8E225B-0796-4B6D-87B0-7E0C445DCB6C}" presName="Name5" presStyleLbl="vennNode1" presStyleIdx="1" presStyleCnt="3" custScaleX="113123" custLinFactNeighborX="2395">
        <dgm:presLayoutVars>
          <dgm:bulletEnabled val="1"/>
        </dgm:presLayoutVars>
      </dgm:prSet>
      <dgm:spPr/>
    </dgm:pt>
    <dgm:pt modelId="{CAD0B818-0608-4DDA-9293-7802D1DC192C}" type="pres">
      <dgm:prSet presAssocID="{E0F35295-935C-445F-9A8E-CABF5E22C46E}" presName="space" presStyleCnt="0"/>
      <dgm:spPr/>
    </dgm:pt>
    <dgm:pt modelId="{CE850DF3-2046-4119-A277-70EEF1CFF1C4}" type="pres">
      <dgm:prSet presAssocID="{11A0FDF8-BAE1-436E-AC7B-57A4B971778F}" presName="Name5" presStyleLbl="vennNode1" presStyleIdx="2" presStyleCnt="3" custScaleX="114432" custLinFactNeighborX="4790" custLinFactNeighborY="-540">
        <dgm:presLayoutVars>
          <dgm:bulletEnabled val="1"/>
        </dgm:presLayoutVars>
      </dgm:prSet>
      <dgm:spPr/>
    </dgm:pt>
  </dgm:ptLst>
  <dgm:cxnLst>
    <dgm:cxn modelId="{11493927-F0BE-4689-9044-CE4727D5FFA4}" srcId="{4B2E2007-4CC6-4947-9ECF-07CFAE56FA51}" destId="{3B8E225B-0796-4B6D-87B0-7E0C445DCB6C}" srcOrd="1" destOrd="0" parTransId="{7F4502DD-BA9C-4A7F-A8D6-A68E11B927F1}" sibTransId="{E0F35295-935C-445F-9A8E-CABF5E22C46E}"/>
    <dgm:cxn modelId="{46B5EC28-AEC0-4DA3-B409-7E00F8B09353}" type="presOf" srcId="{4B2E2007-4CC6-4947-9ECF-07CFAE56FA51}" destId="{D911B272-983B-4C5E-9D60-A453985817C2}" srcOrd="0" destOrd="0" presId="urn:microsoft.com/office/officeart/2005/8/layout/venn3"/>
    <dgm:cxn modelId="{EFE1133A-77F6-4DF3-BAF3-EFCF249F91C3}" srcId="{4B2E2007-4CC6-4947-9ECF-07CFAE56FA51}" destId="{11A0FDF8-BAE1-436E-AC7B-57A4B971778F}" srcOrd="2" destOrd="0" parTransId="{6F137921-367D-4A1F-BF4A-B59381F35B49}" sibTransId="{C0E34FB9-0C19-4F79-A145-B87A916778A7}"/>
    <dgm:cxn modelId="{5C178D45-329D-49FB-9782-28E05EE4BBCC}" type="presOf" srcId="{11A0FDF8-BAE1-436E-AC7B-57A4B971778F}" destId="{CE850DF3-2046-4119-A277-70EEF1CFF1C4}" srcOrd="0" destOrd="0" presId="urn:microsoft.com/office/officeart/2005/8/layout/venn3"/>
    <dgm:cxn modelId="{B5E399D7-8CAF-4B43-829B-A98F9B456040}" type="presOf" srcId="{3B8E225B-0796-4B6D-87B0-7E0C445DCB6C}" destId="{34E21F2E-518C-441B-BB57-0D3ABDF07AAD}" srcOrd="0" destOrd="0" presId="urn:microsoft.com/office/officeart/2005/8/layout/venn3"/>
    <dgm:cxn modelId="{0BC244DC-1138-4B2F-83C3-1338119E1CD3}" srcId="{4B2E2007-4CC6-4947-9ECF-07CFAE56FA51}" destId="{D8540A74-46E1-4441-8ED6-B6367B1A1996}" srcOrd="0" destOrd="0" parTransId="{D58E297C-6A0F-466E-A123-3A274560B974}" sibTransId="{171DDAC9-2ED8-4446-AFA9-36D624A53C86}"/>
    <dgm:cxn modelId="{E8E205E7-AC0F-4E34-8749-A36B42FC8A9F}" type="presOf" srcId="{D8540A74-46E1-4441-8ED6-B6367B1A1996}" destId="{05A2ECCE-4029-43D3-8795-EA3DB9E4ED80}" srcOrd="0" destOrd="0" presId="urn:microsoft.com/office/officeart/2005/8/layout/venn3"/>
    <dgm:cxn modelId="{00932F5D-1F33-483B-8B42-3D4462E84890}" type="presParOf" srcId="{D911B272-983B-4C5E-9D60-A453985817C2}" destId="{05A2ECCE-4029-43D3-8795-EA3DB9E4ED80}" srcOrd="0" destOrd="0" presId="urn:microsoft.com/office/officeart/2005/8/layout/venn3"/>
    <dgm:cxn modelId="{42D76A1F-139E-4F76-92A5-48B92E43F6DF}" type="presParOf" srcId="{D911B272-983B-4C5E-9D60-A453985817C2}" destId="{777D5950-5F53-4C7D-9AE6-BE0344533195}" srcOrd="1" destOrd="0" presId="urn:microsoft.com/office/officeart/2005/8/layout/venn3"/>
    <dgm:cxn modelId="{9C374B88-004A-4D10-B45B-8102AC84AE22}" type="presParOf" srcId="{D911B272-983B-4C5E-9D60-A453985817C2}" destId="{34E21F2E-518C-441B-BB57-0D3ABDF07AAD}" srcOrd="2" destOrd="0" presId="urn:microsoft.com/office/officeart/2005/8/layout/venn3"/>
    <dgm:cxn modelId="{2082A83C-0C44-4345-9C60-856BA47CCE76}" type="presParOf" srcId="{D911B272-983B-4C5E-9D60-A453985817C2}" destId="{CAD0B818-0608-4DDA-9293-7802D1DC192C}" srcOrd="3" destOrd="0" presId="urn:microsoft.com/office/officeart/2005/8/layout/venn3"/>
    <dgm:cxn modelId="{5636EE44-DB38-4A4B-BF5A-AC6AE64F24EA}" type="presParOf" srcId="{D911B272-983B-4C5E-9D60-A453985817C2}" destId="{CE850DF3-2046-4119-A277-70EEF1CFF1C4}" srcOrd="4" destOrd="0" presId="urn:microsoft.com/office/officeart/2005/8/layout/ven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05/8/colors/accent2_2" csCatId="accent2" phldr="1"/>
      <dgm:spPr/>
      <dgm:t>
        <a:bodyPr/>
        <a:lstStyle/>
        <a:p>
          <a:endParaRPr lang="en-US"/>
        </a:p>
      </dgm:t>
    </dgm:pt>
    <dgm:pt modelId="{AACEAFD5-63CF-4AFC-B46F-BE086C5D447C}">
      <dgm:prSet phldrT="[Text]"/>
      <dgm:spPr/>
      <dgm:t>
        <a:bodyPr/>
        <a:lstStyle/>
        <a:p>
          <a:r>
            <a:rPr lang="en-US" b="1">
              <a:solidFill>
                <a:schemeClr val="tx1"/>
              </a:solidFill>
            </a:rPr>
            <a:t>Title</a:t>
          </a:r>
        </a:p>
      </dgm:t>
    </dgm:pt>
    <dgm:pt modelId="{7A0BD8EC-BB4A-4912-A54E-6F39B681264E}" type="parTrans" cxnId="{AE101ABC-7EA3-4444-A576-8AB15A371C84}">
      <dgm:prSet/>
      <dgm:spPr/>
      <dgm:t>
        <a:bodyPr/>
        <a:lstStyle/>
        <a:p>
          <a:endParaRPr lang="en-US"/>
        </a:p>
      </dgm:t>
    </dgm:pt>
    <dgm:pt modelId="{7A8D4B4D-06E9-4958-810D-A6226B6AC588}" type="sibTrans" cxnId="{AE101ABC-7EA3-4444-A576-8AB15A371C84}">
      <dgm:prSet/>
      <dgm:spPr/>
      <dgm:t>
        <a:bodyPr/>
        <a:lstStyle/>
        <a:p>
          <a:endParaRPr lang="en-US"/>
        </a:p>
      </dgm:t>
    </dgm:pt>
    <dgm:pt modelId="{349299C9-846E-4827-813A-349CCCE20782}">
      <dgm:prSet phldrT="[Text]"/>
      <dgm:spPr/>
      <dgm:t>
        <a:bodyPr/>
        <a:lstStyle/>
        <a:p>
          <a:r>
            <a:rPr lang="en-US" b="0" i="0" u="none"/>
            <a:t>To start a presentation, go to the Slide Show tab, and select From Beginning.</a:t>
          </a:r>
          <a:endParaRPr lang="en-US"/>
        </a:p>
      </dgm:t>
    </dgm:pt>
    <dgm:pt modelId="{AEA27547-B9ED-4994-BD27-04EC297EF367}" type="parTrans" cxnId="{0EFA3039-6828-403C-9445-4359BA6645E6}">
      <dgm:prSet/>
      <dgm:spPr/>
      <dgm:t>
        <a:bodyPr/>
        <a:lstStyle/>
        <a:p>
          <a:endParaRPr lang="en-US"/>
        </a:p>
      </dgm:t>
    </dgm:pt>
    <dgm:pt modelId="{9D819F52-ACA0-4B08-8256-DF6BD8FA3A0B}" type="sibTrans" cxnId="{0EFA3039-6828-403C-9445-4359BA6645E6}">
      <dgm:prSet/>
      <dgm:spPr/>
      <dgm:t>
        <a:bodyPr/>
        <a:lstStyle/>
        <a:p>
          <a:endParaRPr lang="en-US"/>
        </a:p>
      </dgm:t>
    </dgm:pt>
    <dgm:pt modelId="{D07AD3FD-84FF-467E-9693-752776549C61}">
      <dgm:prSet phldrT="[Text]" phldr="0"/>
      <dgm:spPr/>
      <dgm:t>
        <a:bodyPr/>
        <a:lstStyle/>
        <a:p>
          <a:r>
            <a:rPr lang="en-US" b="1">
              <a:solidFill>
                <a:schemeClr val="tx1"/>
              </a:solidFill>
            </a:rPr>
            <a:t>Title</a:t>
          </a:r>
        </a:p>
      </dgm:t>
    </dgm:pt>
    <dgm:pt modelId="{7B691773-F524-4FAD-A272-BDF0B0C4370A}" type="parTrans" cxnId="{55492768-9A5E-4F74-AC7C-959C5C24EFD3}">
      <dgm:prSet/>
      <dgm:spPr/>
      <dgm:t>
        <a:bodyPr/>
        <a:lstStyle/>
        <a:p>
          <a:endParaRPr lang="en-US"/>
        </a:p>
      </dgm:t>
    </dgm:pt>
    <dgm:pt modelId="{A8C9B7A9-BC2A-4753-B7F0-F2E361D95520}" type="sibTrans" cxnId="{55492768-9A5E-4F74-AC7C-959C5C24EFD3}">
      <dgm:prSet/>
      <dgm:spPr/>
      <dgm:t>
        <a:bodyPr/>
        <a:lstStyle/>
        <a:p>
          <a:endParaRPr lang="en-US"/>
        </a:p>
      </dgm:t>
    </dgm:pt>
    <dgm:pt modelId="{5D70EFF5-8B31-4A1F-AE44-51E4CF0013EB}">
      <dgm:prSet phldrT="[Text]"/>
      <dgm:spPr/>
      <dgm:t>
        <a:bodyPr/>
        <a:lstStyle/>
        <a:p>
          <a:r>
            <a:rPr lang="en-US" b="0" i="0" u="none"/>
            <a:t>To display Presenter view, in Slide Show view, on the control bar at the bottom left select the three dots, and then Show Presenter View. </a:t>
          </a:r>
          <a:endParaRPr lang="en-US"/>
        </a:p>
      </dgm:t>
    </dgm:pt>
    <dgm:pt modelId="{96C720A0-FEEF-48D1-8DF6-ABA03C304822}" type="parTrans" cxnId="{E97FF64F-8020-497E-AE7D-2395DDA4560D}">
      <dgm:prSet/>
      <dgm:spPr/>
      <dgm:t>
        <a:bodyPr/>
        <a:lstStyle/>
        <a:p>
          <a:endParaRPr lang="en-US"/>
        </a:p>
      </dgm:t>
    </dgm:pt>
    <dgm:pt modelId="{B6A59CDE-18AD-4553-B6C5-FF001A8E8510}" type="sibTrans" cxnId="{E97FF64F-8020-497E-AE7D-2395DDA4560D}">
      <dgm:prSet/>
      <dgm:spPr/>
      <dgm:t>
        <a:bodyPr/>
        <a:lstStyle/>
        <a:p>
          <a:endParaRPr lang="en-US"/>
        </a:p>
      </dgm:t>
    </dgm:pt>
    <dgm:pt modelId="{D71FC021-6A65-44D1-95B9-0E6C89079866}">
      <dgm:prSet phldrT="[Text]" phldr="0"/>
      <dgm:spPr/>
      <dgm:t>
        <a:bodyPr/>
        <a:lstStyle/>
        <a:p>
          <a:r>
            <a:rPr lang="en-US" b="1">
              <a:solidFill>
                <a:schemeClr val="tx1"/>
              </a:solidFill>
            </a:rPr>
            <a:t>Title</a:t>
          </a:r>
        </a:p>
      </dgm:t>
    </dgm:pt>
    <dgm:pt modelId="{862AAE39-3AAD-40E3-BA20-90187BD73242}" type="parTrans" cxnId="{53239C96-427C-420B-95DC-546F3B30ED65}">
      <dgm:prSet/>
      <dgm:spPr/>
      <dgm:t>
        <a:bodyPr/>
        <a:lstStyle/>
        <a:p>
          <a:endParaRPr lang="en-US"/>
        </a:p>
      </dgm:t>
    </dgm:pt>
    <dgm:pt modelId="{9B090D9D-470E-46E2-AABB-0368A52481AA}" type="sibTrans" cxnId="{53239C96-427C-420B-95DC-546F3B30ED65}">
      <dgm:prSet/>
      <dgm:spPr/>
      <dgm:t>
        <a:bodyPr/>
        <a:lstStyle/>
        <a:p>
          <a:endParaRPr lang="en-US"/>
        </a:p>
      </dgm:t>
    </dgm:pt>
    <dgm:pt modelId="{4A6BB192-9983-4F48-BBC5-6E384EED7EC5}">
      <dgm:prSet phldrT="[Text]"/>
      <dgm:spPr/>
      <dgm:t>
        <a:bodyPr/>
        <a:lstStyle/>
        <a:p>
          <a:r>
            <a:rPr lang="en-US" b="0" i="0" u="none"/>
            <a:t>During your presentation, the speaker notes are visible on your monitor, but aren't visible to the audience. </a:t>
          </a:r>
          <a:endParaRPr lang="en-US"/>
        </a:p>
      </dgm:t>
    </dgm:pt>
    <dgm:pt modelId="{230A6E4A-6CED-4DC0-AEFE-6859FE07B658}" type="parTrans" cxnId="{E3115EEA-DE9C-4F06-B8B3-BEB263D5F2B1}">
      <dgm:prSet/>
      <dgm:spPr/>
      <dgm:t>
        <a:bodyPr/>
        <a:lstStyle/>
        <a:p>
          <a:endParaRPr lang="en-US"/>
        </a:p>
      </dgm:t>
    </dgm:pt>
    <dgm:pt modelId="{0B568EC2-5D2A-4B00-8047-B7832F245B44}" type="sibTrans" cxnId="{E3115EEA-DE9C-4F06-B8B3-BEB263D5F2B1}">
      <dgm:prSet/>
      <dgm:spPr/>
      <dgm:t>
        <a:bodyPr/>
        <a:lstStyle/>
        <a:p>
          <a:endParaRPr lang="en-US"/>
        </a:p>
      </dgm:t>
    </dgm:pt>
    <dgm:pt modelId="{74045C00-D6AB-40F4-A0EC-3849807FC88D}">
      <dgm:prSet phldrT="[Text]"/>
      <dgm:spPr/>
      <dgm:t>
        <a:bodyPr/>
        <a:lstStyle/>
        <a:p>
          <a:r>
            <a:rPr lang="en-US" b="1">
              <a:solidFill>
                <a:schemeClr val="tx1"/>
              </a:solidFill>
            </a:rPr>
            <a:t>Title</a:t>
          </a:r>
        </a:p>
      </dgm:t>
    </dgm:pt>
    <dgm:pt modelId="{A2CB37B5-FB6A-4368-A045-E1C65615D546}" type="parTrans" cxnId="{8EF80596-2994-4771-892F-2C4772D8D458}">
      <dgm:prSet/>
      <dgm:spPr/>
      <dgm:t>
        <a:bodyPr/>
        <a:lstStyle/>
        <a:p>
          <a:endParaRPr lang="en-US"/>
        </a:p>
      </dgm:t>
    </dgm:pt>
    <dgm:pt modelId="{559D8C62-0929-418F-8097-53D2F0DBCF2B}" type="sibTrans" cxnId="{8EF80596-2994-4771-892F-2C4772D8D458}">
      <dgm:prSet/>
      <dgm:spPr/>
      <dgm:t>
        <a:bodyPr/>
        <a:lstStyle/>
        <a:p>
          <a:endParaRPr lang="en-US"/>
        </a:p>
      </dgm:t>
    </dgm:pt>
    <dgm:pt modelId="{02FFBBB1-DBC1-448B-B0B3-D48D66FE7872}">
      <dgm:prSet phldrT="[Text]"/>
      <dgm:spPr/>
      <dgm:t>
        <a:bodyPr/>
        <a:lstStyle/>
        <a:p>
          <a:r>
            <a:rPr lang="en-US" b="0" i="0" u="none"/>
            <a:t>The Notes pane is a box that appears below each slide. Tap it to add notes. </a:t>
          </a:r>
          <a:endParaRPr lang="en-US"/>
        </a:p>
      </dgm:t>
    </dgm:pt>
    <dgm:pt modelId="{98A22385-858C-4F07-A4D6-9A0E8D8E5927}" type="parTrans" cxnId="{56818DCB-8127-41B3-A8FA-9BB3C4AEEF60}">
      <dgm:prSet/>
      <dgm:spPr/>
      <dgm:t>
        <a:bodyPr/>
        <a:lstStyle/>
        <a:p>
          <a:endParaRPr lang="en-US"/>
        </a:p>
      </dgm:t>
    </dgm:pt>
    <dgm:pt modelId="{FC134796-1658-4344-B009-E1D5A472B390}" type="sibTrans" cxnId="{56818DCB-8127-41B3-A8FA-9BB3C4AEEF60}">
      <dgm:prSet/>
      <dgm:spPr/>
      <dgm:t>
        <a:bodyPr/>
        <a:lstStyle/>
        <a:p>
          <a:endParaRPr lang="en-US"/>
        </a:p>
      </dgm:t>
    </dgm:pt>
    <dgm:pt modelId="{23A33862-4085-4A09-A14A-75AEDD37E72B}">
      <dgm:prSet phldrT="[Text]"/>
      <dgm:spPr/>
      <dgm:t>
        <a:bodyPr/>
        <a:lstStyle/>
        <a:p>
          <a:r>
            <a:rPr lang="en-US" b="1">
              <a:solidFill>
                <a:schemeClr val="tx1"/>
              </a:solidFill>
            </a:rPr>
            <a:t>Title</a:t>
          </a:r>
        </a:p>
      </dgm:t>
    </dgm:pt>
    <dgm:pt modelId="{A87FE2E2-B4D6-47F3-83D4-856209CC555E}" type="parTrans" cxnId="{A6BD7522-AA01-4096-98F0-44139441042F}">
      <dgm:prSet/>
      <dgm:spPr/>
      <dgm:t>
        <a:bodyPr/>
        <a:lstStyle/>
        <a:p>
          <a:endParaRPr lang="en-US"/>
        </a:p>
      </dgm:t>
    </dgm:pt>
    <dgm:pt modelId="{2DC7D52A-6B36-4926-8DB7-F6C46779CA12}" type="sibTrans" cxnId="{A6BD7522-AA01-4096-98F0-44139441042F}">
      <dgm:prSet/>
      <dgm:spPr/>
      <dgm:t>
        <a:bodyPr/>
        <a:lstStyle/>
        <a:p>
          <a:endParaRPr lang="en-US"/>
        </a:p>
      </dgm:t>
    </dgm:pt>
    <dgm:pt modelId="{185715AF-C7AC-49BC-808F-832AF009BC16}">
      <dgm:prSet phldrT="[Text]"/>
      <dgm:spPr/>
      <dgm:t>
        <a:bodyPr/>
        <a:lstStyle/>
        <a:p>
          <a:r>
            <a:rPr lang="en-US" b="0" i="0" u="none"/>
            <a:t>If you don’t see the Notes pane or it is completely minimized, click Notes on the task bar across the bottom of the PowerPoint window. </a:t>
          </a:r>
          <a:endParaRPr lang="en-US"/>
        </a:p>
      </dgm:t>
    </dgm:pt>
    <dgm:pt modelId="{9E11DB47-DD4B-437F-B986-74C561DC4972}" type="parTrans" cxnId="{0F607307-CADE-4580-ACA9-6C59B0A40BF6}">
      <dgm:prSet/>
      <dgm:spPr/>
      <dgm:t>
        <a:bodyPr/>
        <a:lstStyle/>
        <a:p>
          <a:endParaRPr lang="en-US"/>
        </a:p>
      </dgm:t>
    </dgm:pt>
    <dgm:pt modelId="{929CFB55-1C99-4F60-AA4A-3F3C0CC2D9C5}" type="sibTrans" cxnId="{0F607307-CADE-4580-ACA9-6C59B0A40BF6}">
      <dgm:prSet/>
      <dgm:spPr/>
      <dgm:t>
        <a:bodyPr/>
        <a:lstStyle/>
        <a:p>
          <a:endParaRPr lang="en-US"/>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5">
        <dgm:presLayoutVars>
          <dgm:chMax val="0"/>
          <dgm:chPref val="0"/>
        </dgm:presLayoutVars>
      </dgm:prSet>
      <dgm:spPr/>
    </dgm:pt>
    <dgm:pt modelId="{CA3A6A4E-2D39-41D2-A6B1-B590D0C452D2}" type="pres">
      <dgm:prSet presAssocID="{AACEAFD5-63CF-4AFC-B46F-BE086C5D447C}" presName="parTx" presStyleLbl="alignNode1" presStyleIdx="0" presStyleCnt="5">
        <dgm:presLayoutVars>
          <dgm:chMax val="0"/>
          <dgm:chPref val="0"/>
          <dgm:bulletEnabled val="1"/>
        </dgm:presLayoutVars>
      </dgm:prSet>
      <dgm:spPr/>
    </dgm:pt>
    <dgm:pt modelId="{810D7AA7-A541-4507-BE7F-36CCF210089F}" type="pres">
      <dgm:prSet presAssocID="{AACEAFD5-63CF-4AFC-B46F-BE086C5D447C}" presName="desTx" presStyleLbl="revTx" presStyleIdx="0" presStyleCnt="5">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5">
        <dgm:presLayoutVars>
          <dgm:chMax val="0"/>
          <dgm:chPref val="0"/>
        </dgm:presLayoutVars>
      </dgm:prSet>
      <dgm:spPr/>
    </dgm:pt>
    <dgm:pt modelId="{6C46E586-0364-4C52-98F9-74A7ACD803D1}" type="pres">
      <dgm:prSet presAssocID="{D07AD3FD-84FF-467E-9693-752776549C61}" presName="parTx" presStyleLbl="alignNode1" presStyleIdx="1" presStyleCnt="5">
        <dgm:presLayoutVars>
          <dgm:chMax val="0"/>
          <dgm:chPref val="0"/>
          <dgm:bulletEnabled val="1"/>
        </dgm:presLayoutVars>
      </dgm:prSet>
      <dgm:spPr/>
    </dgm:pt>
    <dgm:pt modelId="{5E07F9E4-149C-4A89-848F-4ABDD305F0C5}" type="pres">
      <dgm:prSet presAssocID="{D07AD3FD-84FF-467E-9693-752776549C61}" presName="desTx" presStyleLbl="revTx" presStyleIdx="1" presStyleCnt="5">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5">
        <dgm:presLayoutVars>
          <dgm:chMax val="0"/>
          <dgm:chPref val="0"/>
        </dgm:presLayoutVars>
      </dgm:prSet>
      <dgm:spPr/>
    </dgm:pt>
    <dgm:pt modelId="{7A0B5EFC-88FB-4ED5-994F-D5F6584C2293}" type="pres">
      <dgm:prSet presAssocID="{D71FC021-6A65-44D1-95B9-0E6C89079866}" presName="parTx" presStyleLbl="alignNode1" presStyleIdx="2" presStyleCnt="5">
        <dgm:presLayoutVars>
          <dgm:chMax val="0"/>
          <dgm:chPref val="0"/>
          <dgm:bulletEnabled val="1"/>
        </dgm:presLayoutVars>
      </dgm:prSet>
      <dgm:spPr/>
    </dgm:pt>
    <dgm:pt modelId="{FD7B29F2-0D66-4B4B-BC8A-82DA23575305}" type="pres">
      <dgm:prSet presAssocID="{D71FC021-6A65-44D1-95B9-0E6C89079866}" presName="desTx" presStyleLbl="revTx" presStyleIdx="2" presStyleCnt="5">
        <dgm:presLayoutVars>
          <dgm:chMax val="0"/>
          <dgm:chPref val="0"/>
          <dgm:bulletEnabled val="1"/>
        </dgm:presLayoutVars>
      </dgm:prSet>
      <dgm:spPr/>
    </dgm:pt>
    <dgm:pt modelId="{BABAA172-7B81-4C6B-BCF2-4572322515C5}" type="pres">
      <dgm:prSet presAssocID="{D71FC021-6A65-44D1-95B9-0E6C89079866}" presName="EmptyPlaceHolder" presStyleCnt="0"/>
      <dgm:spPr/>
    </dgm:pt>
    <dgm:pt modelId="{FFA5B22E-3525-4682-A797-4EEA1EC22288}" type="pres">
      <dgm:prSet presAssocID="{9B090D9D-470E-46E2-AABB-0368A52481AA}" presName="space" presStyleCnt="0"/>
      <dgm:spPr/>
    </dgm:pt>
    <dgm:pt modelId="{EF2BACFB-EFD9-40A7-932B-293ABF85799E}" type="pres">
      <dgm:prSet presAssocID="{74045C00-D6AB-40F4-A0EC-3849807FC88D}" presName="composite" presStyleCnt="0"/>
      <dgm:spPr/>
    </dgm:pt>
    <dgm:pt modelId="{A653CF83-944B-4F9F-97BC-7B4E2900BD00}" type="pres">
      <dgm:prSet presAssocID="{74045C00-D6AB-40F4-A0EC-3849807FC88D}" presName="L" presStyleLbl="solidFgAcc1" presStyleIdx="3" presStyleCnt="5">
        <dgm:presLayoutVars>
          <dgm:chMax val="0"/>
          <dgm:chPref val="0"/>
        </dgm:presLayoutVars>
      </dgm:prSet>
      <dgm:spPr/>
    </dgm:pt>
    <dgm:pt modelId="{5D9FBDA1-4EAF-45D2-8A53-0ECF44915275}" type="pres">
      <dgm:prSet presAssocID="{74045C00-D6AB-40F4-A0EC-3849807FC88D}" presName="parTx" presStyleLbl="alignNode1" presStyleIdx="3" presStyleCnt="5">
        <dgm:presLayoutVars>
          <dgm:chMax val="0"/>
          <dgm:chPref val="0"/>
          <dgm:bulletEnabled val="1"/>
        </dgm:presLayoutVars>
      </dgm:prSet>
      <dgm:spPr/>
    </dgm:pt>
    <dgm:pt modelId="{7B79155E-B59E-4D4A-9B12-9D9165E4D8AF}" type="pres">
      <dgm:prSet presAssocID="{74045C00-D6AB-40F4-A0EC-3849807FC88D}" presName="desTx" presStyleLbl="revTx" presStyleIdx="3" presStyleCnt="5">
        <dgm:presLayoutVars>
          <dgm:chMax val="0"/>
          <dgm:chPref val="0"/>
          <dgm:bulletEnabled val="1"/>
        </dgm:presLayoutVars>
      </dgm:prSet>
      <dgm:spPr/>
    </dgm:pt>
    <dgm:pt modelId="{FE9DA7EE-69E5-41CB-9123-4C970163C09B}" type="pres">
      <dgm:prSet presAssocID="{74045C00-D6AB-40F4-A0EC-3849807FC88D}" presName="EmptyPlaceHolder" presStyleCnt="0"/>
      <dgm:spPr/>
    </dgm:pt>
    <dgm:pt modelId="{89135826-E8A1-4FB9-A5B2-3CF5D5291B54}" type="pres">
      <dgm:prSet presAssocID="{559D8C62-0929-418F-8097-53D2F0DBCF2B}" presName="space" presStyleCnt="0"/>
      <dgm:spPr/>
    </dgm:pt>
    <dgm:pt modelId="{028E66BB-F387-4F20-B9E1-1BD14E2665E5}" type="pres">
      <dgm:prSet presAssocID="{23A33862-4085-4A09-A14A-75AEDD37E72B}" presName="composite" presStyleCnt="0"/>
      <dgm:spPr/>
    </dgm:pt>
    <dgm:pt modelId="{FA8B0413-748A-4D34-901A-10655751E633}" type="pres">
      <dgm:prSet presAssocID="{23A33862-4085-4A09-A14A-75AEDD37E72B}" presName="L" presStyleLbl="solidFgAcc1" presStyleIdx="4" presStyleCnt="5">
        <dgm:presLayoutVars>
          <dgm:chMax val="0"/>
          <dgm:chPref val="0"/>
        </dgm:presLayoutVars>
      </dgm:prSet>
      <dgm:spPr/>
    </dgm:pt>
    <dgm:pt modelId="{42B4504B-C2C7-46D5-9274-2AE0A7D7838D}" type="pres">
      <dgm:prSet presAssocID="{23A33862-4085-4A09-A14A-75AEDD37E72B}" presName="parTx" presStyleLbl="alignNode1" presStyleIdx="4" presStyleCnt="5">
        <dgm:presLayoutVars>
          <dgm:chMax val="0"/>
          <dgm:chPref val="0"/>
          <dgm:bulletEnabled val="1"/>
        </dgm:presLayoutVars>
      </dgm:prSet>
      <dgm:spPr/>
    </dgm:pt>
    <dgm:pt modelId="{B5A6EAC9-AF2B-412A-A97A-1F68D70AA897}" type="pres">
      <dgm:prSet presAssocID="{23A33862-4085-4A09-A14A-75AEDD37E72B}" presName="desTx" presStyleLbl="revTx" presStyleIdx="4" presStyleCnt="5">
        <dgm:presLayoutVars>
          <dgm:chMax val="0"/>
          <dgm:chPref val="0"/>
          <dgm:bulletEnabled val="1"/>
        </dgm:presLayoutVars>
      </dgm:prSet>
      <dgm:spPr/>
    </dgm:pt>
    <dgm:pt modelId="{1D96954C-EDA0-49BF-A7EE-9EBFF38A77CD}" type="pres">
      <dgm:prSet presAssocID="{23A33862-4085-4A09-A14A-75AEDD37E72B}" presName="EmptyPlaceHolder" presStyleCnt="0"/>
      <dgm:spPr/>
    </dgm:pt>
  </dgm:ptLst>
  <dgm:cxnLst>
    <dgm:cxn modelId="{0F607307-CADE-4580-ACA9-6C59B0A40BF6}" srcId="{23A33862-4085-4A09-A14A-75AEDD37E72B}" destId="{185715AF-C7AC-49BC-808F-832AF009BC16}" srcOrd="0" destOrd="0" parTransId="{9E11DB47-DD4B-437F-B986-74C561DC4972}" sibTransId="{929CFB55-1C99-4F60-AA4A-3F3C0CC2D9C5}"/>
    <dgm:cxn modelId="{A6BD7522-AA01-4096-98F0-44139441042F}" srcId="{55C0B14E-AEA6-48D3-A387-ED4A3A3BF840}" destId="{23A33862-4085-4A09-A14A-75AEDD37E72B}" srcOrd="4" destOrd="0" parTransId="{A87FE2E2-B4D6-47F3-83D4-856209CC555E}" sibTransId="{2DC7D52A-6B36-4926-8DB7-F6C46779CA12}"/>
    <dgm:cxn modelId="{F23BFC27-EEA1-48DD-A68B-3C9BF1AE455D}" type="presOf" srcId="{349299C9-846E-4827-813A-349CCCE20782}" destId="{810D7AA7-A541-4507-BE7F-36CCF210089F}" srcOrd="0" destOrd="0" presId="urn:microsoft.com/office/officeart/2016/7/layout/AccentHomeChevronProcess"/>
    <dgm:cxn modelId="{7A93692E-BCC1-411C-AEA9-A7194A20D7D2}" type="presOf" srcId="{02FFBBB1-DBC1-448B-B0B3-D48D66FE7872}" destId="{7B79155E-B59E-4D4A-9B12-9D9165E4D8AF}" srcOrd="0" destOrd="0" presId="urn:microsoft.com/office/officeart/2016/7/layout/AccentHomeChevronProcess"/>
    <dgm:cxn modelId="{0EFA3039-6828-403C-9445-4359BA6645E6}" srcId="{AACEAFD5-63CF-4AFC-B46F-BE086C5D447C}" destId="{349299C9-846E-4827-813A-349CCCE20782}" srcOrd="0" destOrd="0" parTransId="{AEA27547-B9ED-4994-BD27-04EC297EF367}" sibTransId="{9D819F52-ACA0-4B08-8256-DF6BD8FA3A0B}"/>
    <dgm:cxn modelId="{6CDEA839-6538-453E-9113-58ECC65280CB}" type="presOf" srcId="{AACEAFD5-63CF-4AFC-B46F-BE086C5D447C}" destId="{CA3A6A4E-2D39-41D2-A6B1-B590D0C452D2}" srcOrd="0" destOrd="0" presId="urn:microsoft.com/office/officeart/2016/7/layout/AccentHomeChevronProcess"/>
    <dgm:cxn modelId="{55492768-9A5E-4F74-AC7C-959C5C24EFD3}" srcId="{55C0B14E-AEA6-48D3-A387-ED4A3A3BF840}" destId="{D07AD3FD-84FF-467E-9693-752776549C61}" srcOrd="1" destOrd="0" parTransId="{7B691773-F524-4FAD-A272-BDF0B0C4370A}" sibTransId="{A8C9B7A9-BC2A-4753-B7F0-F2E361D95520}"/>
    <dgm:cxn modelId="{2A53D869-2862-4264-B8B2-486EA39AB340}" type="presOf" srcId="{74045C00-D6AB-40F4-A0EC-3849807FC88D}" destId="{5D9FBDA1-4EAF-45D2-8A53-0ECF44915275}" srcOrd="0" destOrd="0" presId="urn:microsoft.com/office/officeart/2016/7/layout/AccentHomeChevronProcess"/>
    <dgm:cxn modelId="{E97FF64F-8020-497E-AE7D-2395DDA4560D}" srcId="{D07AD3FD-84FF-467E-9693-752776549C61}" destId="{5D70EFF5-8B31-4A1F-AE44-51E4CF0013EB}" srcOrd="0" destOrd="0" parTransId="{96C720A0-FEEF-48D1-8DF6-ABA03C304822}" sibTransId="{B6A59CDE-18AD-4553-B6C5-FF001A8E8510}"/>
    <dgm:cxn modelId="{219EA357-E48B-4A91-91A7-8282DFF10601}" type="presOf" srcId="{55C0B14E-AEA6-48D3-A387-ED4A3A3BF840}" destId="{594BF422-752C-42F3-A230-3D0E6AE9A886}" srcOrd="0" destOrd="0" presId="urn:microsoft.com/office/officeart/2016/7/layout/AccentHomeChevronProcess"/>
    <dgm:cxn modelId="{61E56288-5A92-4019-989A-398C8EA8A844}" type="presOf" srcId="{4A6BB192-9983-4F48-BBC5-6E384EED7EC5}" destId="{FD7B29F2-0D66-4B4B-BC8A-82DA23575305}" srcOrd="0" destOrd="0" presId="urn:microsoft.com/office/officeart/2016/7/layout/AccentHomeChevronProcess"/>
    <dgm:cxn modelId="{02F4858C-7A95-4108-947E-5AE3C6F39B11}" type="presOf" srcId="{23A33862-4085-4A09-A14A-75AEDD37E72B}" destId="{42B4504B-C2C7-46D5-9274-2AE0A7D7838D}" srcOrd="0" destOrd="0" presId="urn:microsoft.com/office/officeart/2016/7/layout/AccentHomeChevronProcess"/>
    <dgm:cxn modelId="{60399491-EC61-4ACD-870E-1A66600F3D26}" type="presOf" srcId="{D71FC021-6A65-44D1-95B9-0E6C89079866}" destId="{7A0B5EFC-88FB-4ED5-994F-D5F6584C2293}" srcOrd="0" destOrd="0" presId="urn:microsoft.com/office/officeart/2016/7/layout/AccentHomeChevronProcess"/>
    <dgm:cxn modelId="{8EF80596-2994-4771-892F-2C4772D8D458}" srcId="{55C0B14E-AEA6-48D3-A387-ED4A3A3BF840}" destId="{74045C00-D6AB-40F4-A0EC-3849807FC88D}" srcOrd="3" destOrd="0" parTransId="{A2CB37B5-FB6A-4368-A045-E1C65615D546}" sibTransId="{559D8C62-0929-418F-8097-53D2F0DBCF2B}"/>
    <dgm:cxn modelId="{53239C96-427C-420B-95DC-546F3B30ED65}" srcId="{55C0B14E-AEA6-48D3-A387-ED4A3A3BF840}" destId="{D71FC021-6A65-44D1-95B9-0E6C89079866}" srcOrd="2" destOrd="0" parTransId="{862AAE39-3AAD-40E3-BA20-90187BD73242}" sibTransId="{9B090D9D-470E-46E2-AABB-0368A52481AA}"/>
    <dgm:cxn modelId="{2F6485B4-0735-4D01-8060-5A89B7562619}" type="presOf" srcId="{5D70EFF5-8B31-4A1F-AE44-51E4CF0013EB}" destId="{5E07F9E4-149C-4A89-848F-4ABDD305F0C5}" srcOrd="0" destOrd="0" presId="urn:microsoft.com/office/officeart/2016/7/layout/AccentHomeChevronProcess"/>
    <dgm:cxn modelId="{AE101ABC-7EA3-4444-A576-8AB15A371C84}" srcId="{55C0B14E-AEA6-48D3-A387-ED4A3A3BF840}" destId="{AACEAFD5-63CF-4AFC-B46F-BE086C5D447C}" srcOrd="0" destOrd="0" parTransId="{7A0BD8EC-BB4A-4912-A54E-6F39B681264E}" sibTransId="{7A8D4B4D-06E9-4958-810D-A6226B6AC588}"/>
    <dgm:cxn modelId="{665C05C7-3CB0-428C-B457-E59A0AF60DA1}" type="presOf" srcId="{D07AD3FD-84FF-467E-9693-752776549C61}" destId="{6C46E586-0364-4C52-98F9-74A7ACD803D1}" srcOrd="0" destOrd="0" presId="urn:microsoft.com/office/officeart/2016/7/layout/AccentHomeChevronProcess"/>
    <dgm:cxn modelId="{56818DCB-8127-41B3-A8FA-9BB3C4AEEF60}" srcId="{74045C00-D6AB-40F4-A0EC-3849807FC88D}" destId="{02FFBBB1-DBC1-448B-B0B3-D48D66FE7872}" srcOrd="0" destOrd="0" parTransId="{98A22385-858C-4F07-A4D6-9A0E8D8E5927}" sibTransId="{FC134796-1658-4344-B009-E1D5A472B390}"/>
    <dgm:cxn modelId="{E3115EEA-DE9C-4F06-B8B3-BEB263D5F2B1}" srcId="{D71FC021-6A65-44D1-95B9-0E6C89079866}" destId="{4A6BB192-9983-4F48-BBC5-6E384EED7EC5}" srcOrd="0" destOrd="0" parTransId="{230A6E4A-6CED-4DC0-AEFE-6859FE07B658}" sibTransId="{0B568EC2-5D2A-4B00-8047-B7832F245B44}"/>
    <dgm:cxn modelId="{902DE3F1-F1EF-4D13-933A-1C371404A419}" type="presOf" srcId="{185715AF-C7AC-49BC-808F-832AF009BC16}" destId="{B5A6EAC9-AF2B-412A-A97A-1F68D70AA897}" srcOrd="0" destOrd="0" presId="urn:microsoft.com/office/officeart/2016/7/layout/AccentHomeChevronProcess"/>
    <dgm:cxn modelId="{C93892E1-28C0-4B75-A464-293C00708672}" type="presParOf" srcId="{594BF422-752C-42F3-A230-3D0E6AE9A886}" destId="{F6A1B9E0-4B4A-47A4-A011-67526CEEA770}" srcOrd="0" destOrd="0" presId="urn:microsoft.com/office/officeart/2016/7/layout/AccentHomeChevronProcess"/>
    <dgm:cxn modelId="{D5413575-9692-46A2-A045-9ED8482318DF}" type="presParOf" srcId="{F6A1B9E0-4B4A-47A4-A011-67526CEEA770}" destId="{FA4E6E73-A3C8-4495-927B-8AADA5A74297}" srcOrd="0" destOrd="0" presId="urn:microsoft.com/office/officeart/2016/7/layout/AccentHomeChevronProcess"/>
    <dgm:cxn modelId="{3303BDD6-668D-45F1-9491-4125E782D67C}" type="presParOf" srcId="{F6A1B9E0-4B4A-47A4-A011-67526CEEA770}" destId="{CA3A6A4E-2D39-41D2-A6B1-B590D0C452D2}" srcOrd="1" destOrd="0" presId="urn:microsoft.com/office/officeart/2016/7/layout/AccentHomeChevronProcess"/>
    <dgm:cxn modelId="{3BAD5A1C-162E-4722-B818-968C4083BECD}" type="presParOf" srcId="{F6A1B9E0-4B4A-47A4-A011-67526CEEA770}" destId="{810D7AA7-A541-4507-BE7F-36CCF210089F}" srcOrd="2" destOrd="0" presId="urn:microsoft.com/office/officeart/2016/7/layout/AccentHomeChevronProcess"/>
    <dgm:cxn modelId="{A3B267C1-BAFC-42F0-A63A-6491CFDC1ED2}" type="presParOf" srcId="{F6A1B9E0-4B4A-47A4-A011-67526CEEA770}" destId="{4F7CDD44-32F1-4759-861F-8DABEBBA8D89}" srcOrd="3" destOrd="0" presId="urn:microsoft.com/office/officeart/2016/7/layout/AccentHomeChevronProcess"/>
    <dgm:cxn modelId="{80CC9289-BA8F-4ED7-A4ED-9FA5EF71D964}" type="presParOf" srcId="{594BF422-752C-42F3-A230-3D0E6AE9A886}" destId="{C9A9B9EA-6A1D-4A13-9C7F-C112F25D2888}" srcOrd="1" destOrd="0" presId="urn:microsoft.com/office/officeart/2016/7/layout/AccentHomeChevronProcess"/>
    <dgm:cxn modelId="{5B7985CA-BC92-461D-A77E-E2320D4992D0}" type="presParOf" srcId="{594BF422-752C-42F3-A230-3D0E6AE9A886}" destId="{EC37843F-14A6-4E20-B7AE-2B086A8F5F45}" srcOrd="2" destOrd="0" presId="urn:microsoft.com/office/officeart/2016/7/layout/AccentHomeChevronProcess"/>
    <dgm:cxn modelId="{1996E4D7-D809-45CA-9DF0-561A93BDAFB1}" type="presParOf" srcId="{EC37843F-14A6-4E20-B7AE-2B086A8F5F45}" destId="{E41E7729-FD3F-426D-804C-45BD60BD762D}" srcOrd="0" destOrd="0" presId="urn:microsoft.com/office/officeart/2016/7/layout/AccentHomeChevronProcess"/>
    <dgm:cxn modelId="{16E53752-1AB8-4CD2-BFD6-85C0CDA26E1B}" type="presParOf" srcId="{EC37843F-14A6-4E20-B7AE-2B086A8F5F45}" destId="{6C46E586-0364-4C52-98F9-74A7ACD803D1}" srcOrd="1" destOrd="0" presId="urn:microsoft.com/office/officeart/2016/7/layout/AccentHomeChevronProcess"/>
    <dgm:cxn modelId="{FAC2F23D-E510-4342-91C3-FCAB11B207C0}" type="presParOf" srcId="{EC37843F-14A6-4E20-B7AE-2B086A8F5F45}" destId="{5E07F9E4-149C-4A89-848F-4ABDD305F0C5}" srcOrd="2" destOrd="0" presId="urn:microsoft.com/office/officeart/2016/7/layout/AccentHomeChevronProcess"/>
    <dgm:cxn modelId="{3843A525-0A63-4743-B0E8-0F795D54B4E4}" type="presParOf" srcId="{EC37843F-14A6-4E20-B7AE-2B086A8F5F45}" destId="{2928FCAD-BE3F-45AC-93A5-FD98F8A50E00}" srcOrd="3" destOrd="0" presId="urn:microsoft.com/office/officeart/2016/7/layout/AccentHomeChevronProcess"/>
    <dgm:cxn modelId="{D179D84E-BE2C-46EF-8594-412D3A7F9213}" type="presParOf" srcId="{594BF422-752C-42F3-A230-3D0E6AE9A886}" destId="{C2DF8D93-19C7-4E07-BCAF-9FAAB62C8CF2}" srcOrd="3" destOrd="0" presId="urn:microsoft.com/office/officeart/2016/7/layout/AccentHomeChevronProcess"/>
    <dgm:cxn modelId="{D8554B98-FAA7-4800-BB76-916BA7A2B10E}" type="presParOf" srcId="{594BF422-752C-42F3-A230-3D0E6AE9A886}" destId="{86E313B1-36D3-44D7-907E-22A08CB8E9CC}" srcOrd="4" destOrd="0" presId="urn:microsoft.com/office/officeart/2016/7/layout/AccentHomeChevronProcess"/>
    <dgm:cxn modelId="{19D10FBF-8E65-4EB5-9B54-54A271982B0D}" type="presParOf" srcId="{86E313B1-36D3-44D7-907E-22A08CB8E9CC}" destId="{473F2067-7126-4D56-A328-5A8CFD3D8D52}" srcOrd="0" destOrd="0" presId="urn:microsoft.com/office/officeart/2016/7/layout/AccentHomeChevronProcess"/>
    <dgm:cxn modelId="{11A73768-8587-4E2B-BDDA-6254211FDF2D}" type="presParOf" srcId="{86E313B1-36D3-44D7-907E-22A08CB8E9CC}" destId="{7A0B5EFC-88FB-4ED5-994F-D5F6584C2293}" srcOrd="1" destOrd="0" presId="urn:microsoft.com/office/officeart/2016/7/layout/AccentHomeChevronProcess"/>
    <dgm:cxn modelId="{522D3FED-6E8C-40DF-8BA8-A80510ACC48F}" type="presParOf" srcId="{86E313B1-36D3-44D7-907E-22A08CB8E9CC}" destId="{FD7B29F2-0D66-4B4B-BC8A-82DA23575305}" srcOrd="2" destOrd="0" presId="urn:microsoft.com/office/officeart/2016/7/layout/AccentHomeChevronProcess"/>
    <dgm:cxn modelId="{8075A955-4651-4DD2-B114-EB147BF378DF}" type="presParOf" srcId="{86E313B1-36D3-44D7-907E-22A08CB8E9CC}" destId="{BABAA172-7B81-4C6B-BCF2-4572322515C5}" srcOrd="3" destOrd="0" presId="urn:microsoft.com/office/officeart/2016/7/layout/AccentHomeChevronProcess"/>
    <dgm:cxn modelId="{755B8294-E8EB-4C2C-9BA1-181EA9661C18}" type="presParOf" srcId="{594BF422-752C-42F3-A230-3D0E6AE9A886}" destId="{FFA5B22E-3525-4682-A797-4EEA1EC22288}" srcOrd="5" destOrd="0" presId="urn:microsoft.com/office/officeart/2016/7/layout/AccentHomeChevronProcess"/>
    <dgm:cxn modelId="{130A0824-F243-47D3-AB10-5086834FB311}" type="presParOf" srcId="{594BF422-752C-42F3-A230-3D0E6AE9A886}" destId="{EF2BACFB-EFD9-40A7-932B-293ABF85799E}" srcOrd="6" destOrd="0" presId="urn:microsoft.com/office/officeart/2016/7/layout/AccentHomeChevronProcess"/>
    <dgm:cxn modelId="{4196290A-7295-4E28-B224-83672AE3F2A7}" type="presParOf" srcId="{EF2BACFB-EFD9-40A7-932B-293ABF85799E}" destId="{A653CF83-944B-4F9F-97BC-7B4E2900BD00}" srcOrd="0" destOrd="0" presId="urn:microsoft.com/office/officeart/2016/7/layout/AccentHomeChevronProcess"/>
    <dgm:cxn modelId="{485137D0-CEF7-4E76-91AE-FD6F3E1B56C8}" type="presParOf" srcId="{EF2BACFB-EFD9-40A7-932B-293ABF85799E}" destId="{5D9FBDA1-4EAF-45D2-8A53-0ECF44915275}" srcOrd="1" destOrd="0" presId="urn:microsoft.com/office/officeart/2016/7/layout/AccentHomeChevronProcess"/>
    <dgm:cxn modelId="{C128CA0F-BFFA-4415-81CD-BFC6B3F2259F}" type="presParOf" srcId="{EF2BACFB-EFD9-40A7-932B-293ABF85799E}" destId="{7B79155E-B59E-4D4A-9B12-9D9165E4D8AF}" srcOrd="2" destOrd="0" presId="urn:microsoft.com/office/officeart/2016/7/layout/AccentHomeChevronProcess"/>
    <dgm:cxn modelId="{9E65E2D7-944B-4DF8-BAB0-ED1C5269ACE0}" type="presParOf" srcId="{EF2BACFB-EFD9-40A7-932B-293ABF85799E}" destId="{FE9DA7EE-69E5-41CB-9123-4C970163C09B}" srcOrd="3" destOrd="0" presId="urn:microsoft.com/office/officeart/2016/7/layout/AccentHomeChevronProcess"/>
    <dgm:cxn modelId="{7D0EA630-9502-4AC3-B4BB-34805885ABB2}" type="presParOf" srcId="{594BF422-752C-42F3-A230-3D0E6AE9A886}" destId="{89135826-E8A1-4FB9-A5B2-3CF5D5291B54}" srcOrd="7" destOrd="0" presId="urn:microsoft.com/office/officeart/2016/7/layout/AccentHomeChevronProcess"/>
    <dgm:cxn modelId="{76259321-6C86-4D69-ADF8-0CE780383D35}" type="presParOf" srcId="{594BF422-752C-42F3-A230-3D0E6AE9A886}" destId="{028E66BB-F387-4F20-B9E1-1BD14E2665E5}" srcOrd="8" destOrd="0" presId="urn:microsoft.com/office/officeart/2016/7/layout/AccentHomeChevronProcess"/>
    <dgm:cxn modelId="{F90732B1-6042-4FC8-B1D4-CE56550102CA}" type="presParOf" srcId="{028E66BB-F387-4F20-B9E1-1BD14E2665E5}" destId="{FA8B0413-748A-4D34-901A-10655751E633}" srcOrd="0" destOrd="0" presId="urn:microsoft.com/office/officeart/2016/7/layout/AccentHomeChevronProcess"/>
    <dgm:cxn modelId="{14C2BA2D-D935-49B2-AA18-14C0A5AB5A9B}" type="presParOf" srcId="{028E66BB-F387-4F20-B9E1-1BD14E2665E5}" destId="{42B4504B-C2C7-46D5-9274-2AE0A7D7838D}" srcOrd="1" destOrd="0" presId="urn:microsoft.com/office/officeart/2016/7/layout/AccentHomeChevronProcess"/>
    <dgm:cxn modelId="{51ABC5A6-5F2A-4209-B4AE-FBB062652794}" type="presParOf" srcId="{028E66BB-F387-4F20-B9E1-1BD14E2665E5}" destId="{B5A6EAC9-AF2B-412A-A97A-1F68D70AA897}" srcOrd="2" destOrd="0" presId="urn:microsoft.com/office/officeart/2016/7/layout/AccentHomeChevronProcess"/>
    <dgm:cxn modelId="{7145BFE5-E16E-4903-8A06-46BEDBB6576B}" type="presParOf" srcId="{028E66BB-F387-4F20-B9E1-1BD14E2665E5}" destId="{1D96954C-EDA0-49BF-A7EE-9EBFF38A77CD}" srcOrd="3" destOrd="0" presId="urn:microsoft.com/office/officeart/2016/7/layout/AccentHomeChevro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A2ECCE-4029-43D3-8795-EA3DB9E4ED80}">
      <dsp:nvSpPr>
        <dsp:cNvPr id="0" name=""/>
        <dsp:cNvSpPr/>
      </dsp:nvSpPr>
      <dsp:spPr>
        <a:xfrm>
          <a:off x="0" y="1041"/>
          <a:ext cx="2060709" cy="1800816"/>
        </a:xfrm>
        <a:prstGeom prst="ellipse">
          <a:avLst/>
        </a:prstGeom>
        <a:gradFill rotWithShape="0">
          <a:gsLst>
            <a:gs pos="0">
              <a:schemeClr val="accent2">
                <a:alpha val="50000"/>
                <a:hueOff val="0"/>
                <a:satOff val="0"/>
                <a:lumOff val="0"/>
                <a:alphaOff val="0"/>
                <a:tint val="98000"/>
                <a:lumMod val="110000"/>
              </a:schemeClr>
            </a:gs>
            <a:gs pos="84000">
              <a:schemeClr val="accent2">
                <a:alpha val="50000"/>
                <a:hueOff val="0"/>
                <a:satOff val="0"/>
                <a:lumOff val="0"/>
                <a:alphaOff val="0"/>
                <a:shade val="90000"/>
                <a:lumMod val="88000"/>
              </a:schemeClr>
            </a:gs>
          </a:gsLst>
          <a:lin ang="5400000" scaled="0"/>
        </a:gradFill>
        <a:ln>
          <a:noFill/>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0">
          <a:scrgbClr r="0" g="0" b="0"/>
        </a:lnRef>
        <a:fillRef idx="3">
          <a:scrgbClr r="0" g="0" b="0"/>
        </a:fillRef>
        <a:effectRef idx="3">
          <a:scrgbClr r="0" g="0" b="0"/>
        </a:effectRef>
        <a:fontRef idx="minor">
          <a:schemeClr val="tx1"/>
        </a:fontRef>
      </dsp:style>
      <dsp:txBody>
        <a:bodyPr spcFirstLastPara="0" vert="horz" wrap="square" lIns="99105" tIns="13970" rIns="99105" bIns="13970" numCol="1" spcCol="1270" anchor="ctr" anchorCtr="0">
          <a:noAutofit/>
        </a:bodyPr>
        <a:lstStyle/>
        <a:p>
          <a:pPr marL="0" lvl="0" indent="0" algn="ctr" defTabSz="488950">
            <a:lnSpc>
              <a:spcPct val="90000"/>
            </a:lnSpc>
            <a:spcBef>
              <a:spcPct val="0"/>
            </a:spcBef>
            <a:spcAft>
              <a:spcPct val="35000"/>
            </a:spcAft>
            <a:buNone/>
          </a:pPr>
          <a:r>
            <a:rPr lang="en-US" sz="1100" b="1" kern="1200"/>
            <a:t>Male Only</a:t>
          </a:r>
        </a:p>
        <a:p>
          <a:pPr marL="0" lvl="0" indent="0" algn="ctr" defTabSz="488950">
            <a:lnSpc>
              <a:spcPct val="90000"/>
            </a:lnSpc>
            <a:spcBef>
              <a:spcPct val="0"/>
            </a:spcBef>
            <a:spcAft>
              <a:spcPct val="35000"/>
            </a:spcAft>
            <a:buNone/>
          </a:pPr>
          <a:endParaRPr lang="en-US" sz="1100" b="1" kern="1200"/>
        </a:p>
        <a:p>
          <a:pPr marL="0" lvl="0" indent="0" algn="ctr" defTabSz="488950">
            <a:lnSpc>
              <a:spcPct val="90000"/>
            </a:lnSpc>
            <a:spcBef>
              <a:spcPct val="0"/>
            </a:spcBef>
            <a:spcAft>
              <a:spcPct val="35000"/>
            </a:spcAft>
            <a:buNone/>
          </a:pPr>
          <a:r>
            <a:rPr lang="en-US" sz="1100" b="1" kern="1200"/>
            <a:t>Alaska       Nebraska</a:t>
          </a:r>
          <a:endParaRPr lang="en-BB" sz="1100" b="1" kern="1200"/>
        </a:p>
      </dsp:txBody>
      <dsp:txXfrm>
        <a:off x="301784" y="264764"/>
        <a:ext cx="1457141" cy="1273370"/>
      </dsp:txXfrm>
    </dsp:sp>
    <dsp:sp modelId="{34E21F2E-518C-441B-BB57-0D3ABDF07AAD}">
      <dsp:nvSpPr>
        <dsp:cNvPr id="0" name=""/>
        <dsp:cNvSpPr/>
      </dsp:nvSpPr>
      <dsp:spPr>
        <a:xfrm>
          <a:off x="1717920" y="520"/>
          <a:ext cx="2037137" cy="1800816"/>
        </a:xfrm>
        <a:prstGeom prst="ellipse">
          <a:avLst/>
        </a:prstGeom>
        <a:gradFill rotWithShape="0">
          <a:gsLst>
            <a:gs pos="0">
              <a:schemeClr val="accent3">
                <a:alpha val="50000"/>
                <a:hueOff val="0"/>
                <a:satOff val="0"/>
                <a:lumOff val="0"/>
                <a:alphaOff val="0"/>
                <a:tint val="98000"/>
                <a:lumMod val="110000"/>
              </a:schemeClr>
            </a:gs>
            <a:gs pos="84000">
              <a:schemeClr val="accent3">
                <a:alpha val="50000"/>
                <a:hueOff val="0"/>
                <a:satOff val="0"/>
                <a:lumOff val="0"/>
                <a:alphaOff val="0"/>
                <a:shade val="90000"/>
                <a:lumMod val="88000"/>
              </a:schemeClr>
            </a:gs>
          </a:gsLst>
          <a:lin ang="5400000" scaled="0"/>
        </a:gradFill>
        <a:ln>
          <a:noFill/>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0">
          <a:scrgbClr r="0" g="0" b="0"/>
        </a:lnRef>
        <a:fillRef idx="3">
          <a:scrgbClr r="0" g="0" b="0"/>
        </a:fillRef>
        <a:effectRef idx="3">
          <a:scrgbClr r="0" g="0" b="0"/>
        </a:effectRef>
        <a:fontRef idx="minor">
          <a:schemeClr val="tx1"/>
        </a:fontRef>
      </dsp:style>
      <dsp:txBody>
        <a:bodyPr spcFirstLastPara="0" vert="horz" wrap="square" lIns="99105" tIns="13970" rIns="99105" bIns="13970" numCol="1" spcCol="1270" anchor="ctr" anchorCtr="0">
          <a:noAutofit/>
        </a:bodyPr>
        <a:lstStyle/>
        <a:p>
          <a:pPr marL="0" lvl="0" indent="0" algn="ctr" defTabSz="488950">
            <a:lnSpc>
              <a:spcPct val="90000"/>
            </a:lnSpc>
            <a:spcBef>
              <a:spcPct val="0"/>
            </a:spcBef>
            <a:spcAft>
              <a:spcPct val="35000"/>
            </a:spcAft>
            <a:buNone/>
          </a:pPr>
          <a:r>
            <a:rPr lang="en-US" sz="1100" b="1" kern="1200"/>
            <a:t>Colorado Massachusetts Minnesota Montana          Utah           Vermont  Wisconsin Wyoming</a:t>
          </a:r>
          <a:endParaRPr lang="en-BB" sz="1100" b="1" kern="1200"/>
        </a:p>
      </dsp:txBody>
      <dsp:txXfrm>
        <a:off x="2016252" y="264243"/>
        <a:ext cx="1440473" cy="1273370"/>
      </dsp:txXfrm>
    </dsp:sp>
    <dsp:sp modelId="{CE850DF3-2046-4119-A277-70EEF1CFF1C4}">
      <dsp:nvSpPr>
        <dsp:cNvPr id="0" name=""/>
        <dsp:cNvSpPr/>
      </dsp:nvSpPr>
      <dsp:spPr>
        <a:xfrm>
          <a:off x="3386268" y="520"/>
          <a:ext cx="2060709" cy="1800816"/>
        </a:xfrm>
        <a:prstGeom prst="ellipse">
          <a:avLst/>
        </a:prstGeom>
        <a:gradFill rotWithShape="0">
          <a:gsLst>
            <a:gs pos="0">
              <a:schemeClr val="accent4">
                <a:alpha val="50000"/>
                <a:hueOff val="0"/>
                <a:satOff val="0"/>
                <a:lumOff val="0"/>
                <a:alphaOff val="0"/>
                <a:tint val="98000"/>
                <a:lumMod val="110000"/>
              </a:schemeClr>
            </a:gs>
            <a:gs pos="84000">
              <a:schemeClr val="accent4">
                <a:alpha val="50000"/>
                <a:hueOff val="0"/>
                <a:satOff val="0"/>
                <a:lumOff val="0"/>
                <a:alphaOff val="0"/>
                <a:shade val="90000"/>
                <a:lumMod val="88000"/>
              </a:schemeClr>
            </a:gs>
          </a:gsLst>
          <a:lin ang="5400000" scaled="0"/>
        </a:gradFill>
        <a:ln>
          <a:noFill/>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0">
          <a:scrgbClr r="0" g="0" b="0"/>
        </a:lnRef>
        <a:fillRef idx="3">
          <a:scrgbClr r="0" g="0" b="0"/>
        </a:fillRef>
        <a:effectRef idx="3">
          <a:scrgbClr r="0" g="0" b="0"/>
        </a:effectRef>
        <a:fontRef idx="minor">
          <a:schemeClr val="tx1"/>
        </a:fontRef>
      </dsp:style>
      <dsp:txBody>
        <a:bodyPr spcFirstLastPara="0" vert="horz" wrap="square" lIns="99105" tIns="13970" rIns="99105" bIns="13970" numCol="1" spcCol="1270" anchor="ctr" anchorCtr="0">
          <a:noAutofit/>
        </a:bodyPr>
        <a:lstStyle/>
        <a:p>
          <a:pPr marL="0" lvl="0" indent="0" algn="ctr" defTabSz="488950">
            <a:lnSpc>
              <a:spcPct val="90000"/>
            </a:lnSpc>
            <a:spcBef>
              <a:spcPct val="0"/>
            </a:spcBef>
            <a:spcAft>
              <a:spcPct val="35000"/>
            </a:spcAft>
            <a:buNone/>
          </a:pPr>
          <a:r>
            <a:rPr lang="en-US" sz="1100" b="1" kern="1200"/>
            <a:t>Female Only</a:t>
          </a:r>
        </a:p>
        <a:p>
          <a:pPr marL="0" lvl="0" indent="0" algn="ctr" defTabSz="488950">
            <a:lnSpc>
              <a:spcPct val="90000"/>
            </a:lnSpc>
            <a:spcBef>
              <a:spcPct val="0"/>
            </a:spcBef>
            <a:spcAft>
              <a:spcPct val="35000"/>
            </a:spcAft>
            <a:buNone/>
          </a:pPr>
          <a:endParaRPr lang="en-US" sz="1100" b="1" kern="1200"/>
        </a:p>
        <a:p>
          <a:pPr marL="0" lvl="0" indent="0" algn="ctr" defTabSz="488950">
            <a:lnSpc>
              <a:spcPct val="90000"/>
            </a:lnSpc>
            <a:spcBef>
              <a:spcPct val="0"/>
            </a:spcBef>
            <a:spcAft>
              <a:spcPct val="35000"/>
            </a:spcAft>
            <a:buNone/>
          </a:pPr>
          <a:r>
            <a:rPr lang="en-US" sz="1100" b="1" kern="1200"/>
            <a:t>New Hampshire South Dakota</a:t>
          </a:r>
          <a:endParaRPr lang="en-BB" sz="1100" b="1" kern="1200"/>
        </a:p>
      </dsp:txBody>
      <dsp:txXfrm>
        <a:off x="3688052" y="264243"/>
        <a:ext cx="1457141" cy="127337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A2ECCE-4029-43D3-8795-EA3DB9E4ED80}">
      <dsp:nvSpPr>
        <dsp:cNvPr id="0" name=""/>
        <dsp:cNvSpPr/>
      </dsp:nvSpPr>
      <dsp:spPr>
        <a:xfrm>
          <a:off x="0" y="0"/>
          <a:ext cx="2060709" cy="1800816"/>
        </a:xfrm>
        <a:prstGeom prst="ellipse">
          <a:avLst/>
        </a:prstGeom>
        <a:gradFill rotWithShape="0">
          <a:gsLst>
            <a:gs pos="0">
              <a:schemeClr val="accent2">
                <a:alpha val="50000"/>
                <a:hueOff val="0"/>
                <a:satOff val="0"/>
                <a:lumOff val="0"/>
                <a:alphaOff val="0"/>
                <a:tint val="98000"/>
                <a:lumMod val="110000"/>
              </a:schemeClr>
            </a:gs>
            <a:gs pos="84000">
              <a:schemeClr val="accent2">
                <a:alpha val="50000"/>
                <a:hueOff val="0"/>
                <a:satOff val="0"/>
                <a:lumOff val="0"/>
                <a:alphaOff val="0"/>
                <a:shade val="90000"/>
                <a:lumMod val="88000"/>
              </a:schemeClr>
            </a:gs>
          </a:gsLst>
          <a:lin ang="5400000" scaled="0"/>
        </a:gradFill>
        <a:ln>
          <a:noFill/>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0">
          <a:scrgbClr r="0" g="0" b="0"/>
        </a:lnRef>
        <a:fillRef idx="3">
          <a:scrgbClr r="0" g="0" b="0"/>
        </a:fillRef>
        <a:effectRef idx="3">
          <a:scrgbClr r="0" g="0" b="0"/>
        </a:effectRef>
        <a:fontRef idx="minor">
          <a:schemeClr val="tx1"/>
        </a:fontRef>
      </dsp:style>
      <dsp:txBody>
        <a:bodyPr spcFirstLastPara="0" vert="horz" wrap="square" lIns="99105" tIns="15240" rIns="99105" bIns="15240" numCol="1" spcCol="1270" anchor="ctr" anchorCtr="0">
          <a:noAutofit/>
        </a:bodyPr>
        <a:lstStyle/>
        <a:p>
          <a:pPr marL="0" lvl="0" indent="0" algn="ctr" defTabSz="533400">
            <a:lnSpc>
              <a:spcPct val="90000"/>
            </a:lnSpc>
            <a:spcBef>
              <a:spcPct val="0"/>
            </a:spcBef>
            <a:spcAft>
              <a:spcPct val="35000"/>
            </a:spcAft>
            <a:buNone/>
          </a:pPr>
          <a:r>
            <a:rPr lang="en-US" sz="1200" b="1" kern="1200"/>
            <a:t>Male Only</a:t>
          </a:r>
        </a:p>
        <a:p>
          <a:pPr marL="0" lvl="0" indent="0" algn="ctr" defTabSz="533400">
            <a:lnSpc>
              <a:spcPct val="90000"/>
            </a:lnSpc>
            <a:spcBef>
              <a:spcPct val="0"/>
            </a:spcBef>
            <a:spcAft>
              <a:spcPct val="35000"/>
            </a:spcAft>
            <a:buNone/>
          </a:pPr>
          <a:endParaRPr lang="en-US" sz="1200" b="1" kern="1200"/>
        </a:p>
        <a:p>
          <a:pPr marL="0" lvl="0" indent="0" algn="ctr" defTabSz="533400">
            <a:lnSpc>
              <a:spcPct val="90000"/>
            </a:lnSpc>
            <a:spcBef>
              <a:spcPct val="0"/>
            </a:spcBef>
            <a:spcAft>
              <a:spcPct val="35000"/>
            </a:spcAft>
            <a:buNone/>
          </a:pPr>
          <a:r>
            <a:rPr lang="en-US" sz="1200" b="1" kern="1200"/>
            <a:t>Kentucky</a:t>
          </a:r>
          <a:endParaRPr lang="en-BB" sz="1200" b="1" kern="1200"/>
        </a:p>
      </dsp:txBody>
      <dsp:txXfrm>
        <a:off x="301784" y="263723"/>
        <a:ext cx="1457141" cy="1273370"/>
      </dsp:txXfrm>
    </dsp:sp>
    <dsp:sp modelId="{34E21F2E-518C-441B-BB57-0D3ABDF07AAD}">
      <dsp:nvSpPr>
        <dsp:cNvPr id="0" name=""/>
        <dsp:cNvSpPr/>
      </dsp:nvSpPr>
      <dsp:spPr>
        <a:xfrm>
          <a:off x="1717920" y="520"/>
          <a:ext cx="2037137" cy="1800816"/>
        </a:xfrm>
        <a:prstGeom prst="ellipse">
          <a:avLst/>
        </a:prstGeom>
        <a:gradFill rotWithShape="0">
          <a:gsLst>
            <a:gs pos="0">
              <a:schemeClr val="accent3">
                <a:alpha val="50000"/>
                <a:hueOff val="0"/>
                <a:satOff val="0"/>
                <a:lumOff val="0"/>
                <a:alphaOff val="0"/>
                <a:tint val="98000"/>
                <a:lumMod val="110000"/>
              </a:schemeClr>
            </a:gs>
            <a:gs pos="84000">
              <a:schemeClr val="accent3">
                <a:alpha val="50000"/>
                <a:hueOff val="0"/>
                <a:satOff val="0"/>
                <a:lumOff val="0"/>
                <a:alphaOff val="0"/>
                <a:shade val="90000"/>
                <a:lumMod val="88000"/>
              </a:schemeClr>
            </a:gs>
          </a:gsLst>
          <a:lin ang="5400000" scaled="0"/>
        </a:gradFill>
        <a:ln>
          <a:noFill/>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0">
          <a:scrgbClr r="0" g="0" b="0"/>
        </a:lnRef>
        <a:fillRef idx="3">
          <a:scrgbClr r="0" g="0" b="0"/>
        </a:fillRef>
        <a:effectRef idx="3">
          <a:scrgbClr r="0" g="0" b="0"/>
        </a:effectRef>
        <a:fontRef idx="minor">
          <a:schemeClr val="tx1"/>
        </a:fontRef>
      </dsp:style>
      <dsp:txBody>
        <a:bodyPr spcFirstLastPara="0" vert="horz" wrap="square" lIns="99105" tIns="10160" rIns="99105" bIns="10160" numCol="1" spcCol="1270" anchor="ctr" anchorCtr="0">
          <a:noAutofit/>
        </a:bodyPr>
        <a:lstStyle/>
        <a:p>
          <a:pPr marL="0" lvl="0" indent="0" algn="ctr" defTabSz="355600">
            <a:lnSpc>
              <a:spcPct val="90000"/>
            </a:lnSpc>
            <a:spcBef>
              <a:spcPct val="0"/>
            </a:spcBef>
            <a:spcAft>
              <a:spcPct val="35000"/>
            </a:spcAft>
            <a:buNone/>
          </a:pPr>
          <a:r>
            <a:rPr lang="en-US" sz="800" b="1" kern="1200"/>
            <a:t>Alabama </a:t>
          </a:r>
        </a:p>
        <a:p>
          <a:pPr marL="0" lvl="0" indent="0" algn="ctr" defTabSz="355600">
            <a:lnSpc>
              <a:spcPct val="90000"/>
            </a:lnSpc>
            <a:spcBef>
              <a:spcPct val="0"/>
            </a:spcBef>
            <a:spcAft>
              <a:spcPct val="35000"/>
            </a:spcAft>
            <a:buNone/>
          </a:pPr>
          <a:r>
            <a:rPr lang="en-US" sz="800" b="1" kern="1200"/>
            <a:t>Georgia </a:t>
          </a:r>
        </a:p>
        <a:p>
          <a:pPr marL="0" lvl="0" indent="0" algn="ctr" defTabSz="355600">
            <a:lnSpc>
              <a:spcPct val="90000"/>
            </a:lnSpc>
            <a:spcBef>
              <a:spcPct val="0"/>
            </a:spcBef>
            <a:spcAft>
              <a:spcPct val="35000"/>
            </a:spcAft>
            <a:buNone/>
          </a:pPr>
          <a:r>
            <a:rPr lang="en-US" sz="800" b="1" kern="1200"/>
            <a:t>Louisiana </a:t>
          </a:r>
        </a:p>
        <a:p>
          <a:pPr marL="0" lvl="0" indent="0" algn="ctr" defTabSz="355600">
            <a:lnSpc>
              <a:spcPct val="90000"/>
            </a:lnSpc>
            <a:spcBef>
              <a:spcPct val="0"/>
            </a:spcBef>
            <a:spcAft>
              <a:spcPct val="35000"/>
            </a:spcAft>
            <a:buNone/>
          </a:pPr>
          <a:r>
            <a:rPr lang="en-US" sz="800" b="1" kern="1200"/>
            <a:t>Mississippi          </a:t>
          </a:r>
        </a:p>
        <a:p>
          <a:pPr marL="0" lvl="0" indent="0" algn="ctr" defTabSz="355600">
            <a:lnSpc>
              <a:spcPct val="90000"/>
            </a:lnSpc>
            <a:spcBef>
              <a:spcPct val="0"/>
            </a:spcBef>
            <a:spcAft>
              <a:spcPct val="35000"/>
            </a:spcAft>
            <a:buNone/>
          </a:pPr>
          <a:r>
            <a:rPr lang="en-US" sz="800" b="1" kern="1200"/>
            <a:t>South Carolina        Tennessee  </a:t>
          </a:r>
        </a:p>
        <a:p>
          <a:pPr marL="0" lvl="0" indent="0" algn="ctr" defTabSz="355600">
            <a:lnSpc>
              <a:spcPct val="90000"/>
            </a:lnSpc>
            <a:spcBef>
              <a:spcPct val="0"/>
            </a:spcBef>
            <a:spcAft>
              <a:spcPct val="35000"/>
            </a:spcAft>
            <a:buNone/>
          </a:pPr>
          <a:r>
            <a:rPr lang="en-US" sz="800" b="1" kern="1200"/>
            <a:t>West Virginia</a:t>
          </a:r>
        </a:p>
        <a:p>
          <a:pPr marL="0" lvl="0" indent="0" algn="ctr" defTabSz="355600">
            <a:lnSpc>
              <a:spcPct val="90000"/>
            </a:lnSpc>
            <a:spcBef>
              <a:spcPct val="0"/>
            </a:spcBef>
            <a:spcAft>
              <a:spcPct val="35000"/>
            </a:spcAft>
            <a:buNone/>
          </a:pPr>
          <a:r>
            <a:rPr lang="en-US" sz="800" b="1" kern="1200"/>
            <a:t> Puerto Rico</a:t>
          </a:r>
        </a:p>
        <a:p>
          <a:pPr marL="0" lvl="0" indent="0" algn="ctr" defTabSz="355600">
            <a:lnSpc>
              <a:spcPct val="90000"/>
            </a:lnSpc>
            <a:spcBef>
              <a:spcPct val="0"/>
            </a:spcBef>
            <a:spcAft>
              <a:spcPct val="35000"/>
            </a:spcAft>
            <a:buNone/>
          </a:pPr>
          <a:r>
            <a:rPr lang="en-US" sz="800" b="1" kern="1200"/>
            <a:t>Guam</a:t>
          </a:r>
          <a:endParaRPr lang="en-BB" sz="800" b="1" kern="1200"/>
        </a:p>
      </dsp:txBody>
      <dsp:txXfrm>
        <a:off x="2016252" y="264243"/>
        <a:ext cx="1440473" cy="1273370"/>
      </dsp:txXfrm>
    </dsp:sp>
    <dsp:sp modelId="{CE850DF3-2046-4119-A277-70EEF1CFF1C4}">
      <dsp:nvSpPr>
        <dsp:cNvPr id="0" name=""/>
        <dsp:cNvSpPr/>
      </dsp:nvSpPr>
      <dsp:spPr>
        <a:xfrm>
          <a:off x="3395017" y="0"/>
          <a:ext cx="2060709" cy="1800816"/>
        </a:xfrm>
        <a:prstGeom prst="ellipse">
          <a:avLst/>
        </a:prstGeom>
        <a:gradFill rotWithShape="0">
          <a:gsLst>
            <a:gs pos="0">
              <a:schemeClr val="accent4">
                <a:alpha val="50000"/>
                <a:hueOff val="0"/>
                <a:satOff val="0"/>
                <a:lumOff val="0"/>
                <a:alphaOff val="0"/>
                <a:tint val="98000"/>
                <a:lumMod val="110000"/>
              </a:schemeClr>
            </a:gs>
            <a:gs pos="84000">
              <a:schemeClr val="accent4">
                <a:alpha val="50000"/>
                <a:hueOff val="0"/>
                <a:satOff val="0"/>
                <a:lumOff val="0"/>
                <a:alphaOff val="0"/>
                <a:shade val="90000"/>
                <a:lumMod val="88000"/>
              </a:schemeClr>
            </a:gs>
          </a:gsLst>
          <a:lin ang="5400000" scaled="0"/>
        </a:gradFill>
        <a:ln>
          <a:noFill/>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0">
          <a:scrgbClr r="0" g="0" b="0"/>
        </a:lnRef>
        <a:fillRef idx="3">
          <a:scrgbClr r="0" g="0" b="0"/>
        </a:fillRef>
        <a:effectRef idx="3">
          <a:scrgbClr r="0" g="0" b="0"/>
        </a:effectRef>
        <a:fontRef idx="minor">
          <a:schemeClr val="tx1"/>
        </a:fontRef>
      </dsp:style>
      <dsp:txBody>
        <a:bodyPr spcFirstLastPara="0" vert="horz" wrap="square" lIns="99105" tIns="15240" rIns="99105" bIns="15240" numCol="1" spcCol="1270" anchor="ctr" anchorCtr="0">
          <a:noAutofit/>
        </a:bodyPr>
        <a:lstStyle/>
        <a:p>
          <a:pPr marL="0" lvl="0" indent="0" algn="ctr" defTabSz="533400">
            <a:lnSpc>
              <a:spcPct val="90000"/>
            </a:lnSpc>
            <a:spcBef>
              <a:spcPct val="0"/>
            </a:spcBef>
            <a:spcAft>
              <a:spcPct val="35000"/>
            </a:spcAft>
            <a:buNone/>
          </a:pPr>
          <a:r>
            <a:rPr lang="en-US" sz="1200" b="1" kern="1200"/>
            <a:t>Female Only</a:t>
          </a:r>
        </a:p>
        <a:p>
          <a:pPr marL="0" lvl="0" indent="0" algn="ctr" defTabSz="533400">
            <a:lnSpc>
              <a:spcPct val="90000"/>
            </a:lnSpc>
            <a:spcBef>
              <a:spcPct val="0"/>
            </a:spcBef>
            <a:spcAft>
              <a:spcPct val="35000"/>
            </a:spcAft>
            <a:buNone/>
          </a:pPr>
          <a:endParaRPr lang="en-US" sz="1200" b="1" kern="1200"/>
        </a:p>
        <a:p>
          <a:pPr marL="0" lvl="0" indent="0" algn="ctr" defTabSz="533400">
            <a:lnSpc>
              <a:spcPct val="90000"/>
            </a:lnSpc>
            <a:spcBef>
              <a:spcPct val="0"/>
            </a:spcBef>
            <a:spcAft>
              <a:spcPct val="35000"/>
            </a:spcAft>
            <a:buNone/>
          </a:pPr>
          <a:r>
            <a:rPr lang="en-US" sz="1200" b="1" kern="1200"/>
            <a:t>Virgin Islands</a:t>
          </a:r>
          <a:endParaRPr lang="en-BB" sz="1200" b="1" kern="1200"/>
        </a:p>
      </dsp:txBody>
      <dsp:txXfrm>
        <a:off x="3696801" y="263723"/>
        <a:ext cx="1457141" cy="127337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889672" y="1762235"/>
          <a:ext cx="1958644" cy="175191"/>
        </a:xfrm>
        <a:prstGeom prst="corner">
          <a:avLst>
            <a:gd name="adj1" fmla="val 1000"/>
            <a:gd name="adj2" fmla="val 1000"/>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2053" y="2829153"/>
          <a:ext cx="2189894" cy="652881"/>
        </a:xfrm>
        <a:prstGeom prst="homePlate">
          <a:avLst>
            <a:gd name="adj" fmla="val 25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b="1" kern="1200">
              <a:solidFill>
                <a:schemeClr val="tx1"/>
              </a:solidFill>
            </a:rPr>
            <a:t>Title</a:t>
          </a:r>
        </a:p>
      </dsp:txBody>
      <dsp:txXfrm>
        <a:off x="2053" y="2829153"/>
        <a:ext cx="2108284" cy="652881"/>
      </dsp:txXfrm>
    </dsp:sp>
    <dsp:sp modelId="{810D7AA7-A541-4507-BE7F-36CCF210089F}">
      <dsp:nvSpPr>
        <dsp:cNvPr id="0" name=""/>
        <dsp:cNvSpPr/>
      </dsp:nvSpPr>
      <dsp:spPr>
        <a:xfrm>
          <a:off x="177245" y="975623"/>
          <a:ext cx="1778194" cy="17484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b="0" i="0" u="none" kern="1200"/>
            <a:t>To start a presentation, go to the Slide Show tab, and select From Beginning.</a:t>
          </a:r>
          <a:endParaRPr lang="en-US" sz="1400" kern="1200"/>
        </a:p>
      </dsp:txBody>
      <dsp:txXfrm>
        <a:off x="177245" y="975623"/>
        <a:ext cx="1778194" cy="1748414"/>
      </dsp:txXfrm>
    </dsp:sp>
    <dsp:sp modelId="{E41E7729-FD3F-426D-804C-45BD60BD762D}">
      <dsp:nvSpPr>
        <dsp:cNvPr id="0" name=""/>
        <dsp:cNvSpPr/>
      </dsp:nvSpPr>
      <dsp:spPr>
        <a:xfrm rot="5400000">
          <a:off x="1190726" y="1762235"/>
          <a:ext cx="1958644" cy="175191"/>
        </a:xfrm>
        <a:prstGeom prst="corner">
          <a:avLst>
            <a:gd name="adj1" fmla="val 1000"/>
            <a:gd name="adj2" fmla="val 1000"/>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2082453" y="2829153"/>
          <a:ext cx="2189894" cy="652881"/>
        </a:xfrm>
        <a:prstGeom prst="chevron">
          <a:avLst>
            <a:gd name="adj" fmla="val 25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b="1" kern="1200">
              <a:solidFill>
                <a:schemeClr val="tx1"/>
              </a:solidFill>
            </a:rPr>
            <a:t>Title</a:t>
          </a:r>
        </a:p>
      </dsp:txBody>
      <dsp:txXfrm>
        <a:off x="2245673" y="2829153"/>
        <a:ext cx="1863454" cy="652881"/>
      </dsp:txXfrm>
    </dsp:sp>
    <dsp:sp modelId="{5E07F9E4-149C-4A89-848F-4ABDD305F0C5}">
      <dsp:nvSpPr>
        <dsp:cNvPr id="0" name=""/>
        <dsp:cNvSpPr/>
      </dsp:nvSpPr>
      <dsp:spPr>
        <a:xfrm>
          <a:off x="2257644" y="975623"/>
          <a:ext cx="1778194" cy="13487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b="0" i="0" u="none" kern="1200"/>
            <a:t>To display Presenter view, in Slide Show view, on the control bar at the bottom left select the three dots, and then Show Presenter View. </a:t>
          </a:r>
          <a:endParaRPr lang="en-US" sz="1400" kern="1200"/>
        </a:p>
      </dsp:txBody>
      <dsp:txXfrm>
        <a:off x="2257644" y="975623"/>
        <a:ext cx="1778194" cy="1348781"/>
      </dsp:txXfrm>
    </dsp:sp>
    <dsp:sp modelId="{473F2067-7126-4D56-A328-5A8CFD3D8D52}">
      <dsp:nvSpPr>
        <dsp:cNvPr id="0" name=""/>
        <dsp:cNvSpPr/>
      </dsp:nvSpPr>
      <dsp:spPr>
        <a:xfrm rot="5400000">
          <a:off x="3271126" y="1762235"/>
          <a:ext cx="1958644" cy="175191"/>
        </a:xfrm>
        <a:prstGeom prst="corner">
          <a:avLst>
            <a:gd name="adj1" fmla="val 1000"/>
            <a:gd name="adj2" fmla="val 1000"/>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4162852" y="2829153"/>
          <a:ext cx="2189894" cy="652881"/>
        </a:xfrm>
        <a:prstGeom prst="chevron">
          <a:avLst>
            <a:gd name="adj" fmla="val 25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b="1" kern="1200">
              <a:solidFill>
                <a:schemeClr val="tx1"/>
              </a:solidFill>
            </a:rPr>
            <a:t>Title</a:t>
          </a:r>
        </a:p>
      </dsp:txBody>
      <dsp:txXfrm>
        <a:off x="4326072" y="2829153"/>
        <a:ext cx="1863454" cy="652881"/>
      </dsp:txXfrm>
    </dsp:sp>
    <dsp:sp modelId="{FD7B29F2-0D66-4B4B-BC8A-82DA23575305}">
      <dsp:nvSpPr>
        <dsp:cNvPr id="0" name=""/>
        <dsp:cNvSpPr/>
      </dsp:nvSpPr>
      <dsp:spPr>
        <a:xfrm>
          <a:off x="4338044" y="975623"/>
          <a:ext cx="1778194" cy="13487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b="0" i="0" u="none" kern="1200"/>
            <a:t>During your presentation, the speaker notes are visible on your monitor, but aren't visible to the audience. </a:t>
          </a:r>
          <a:endParaRPr lang="en-US" sz="1400" kern="1200"/>
        </a:p>
      </dsp:txBody>
      <dsp:txXfrm>
        <a:off x="4338044" y="975623"/>
        <a:ext cx="1778194" cy="1348781"/>
      </dsp:txXfrm>
    </dsp:sp>
    <dsp:sp modelId="{A653CF83-944B-4F9F-97BC-7B4E2900BD00}">
      <dsp:nvSpPr>
        <dsp:cNvPr id="0" name=""/>
        <dsp:cNvSpPr/>
      </dsp:nvSpPr>
      <dsp:spPr>
        <a:xfrm rot="5400000">
          <a:off x="5351525" y="1762235"/>
          <a:ext cx="1958644" cy="175191"/>
        </a:xfrm>
        <a:prstGeom prst="corner">
          <a:avLst>
            <a:gd name="adj1" fmla="val 1000"/>
            <a:gd name="adj2" fmla="val 1000"/>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D9FBDA1-4EAF-45D2-8A53-0ECF44915275}">
      <dsp:nvSpPr>
        <dsp:cNvPr id="0" name=""/>
        <dsp:cNvSpPr/>
      </dsp:nvSpPr>
      <dsp:spPr>
        <a:xfrm>
          <a:off x="6243252" y="2829153"/>
          <a:ext cx="2189894" cy="652881"/>
        </a:xfrm>
        <a:prstGeom prst="chevron">
          <a:avLst>
            <a:gd name="adj" fmla="val 25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b="1" kern="1200">
              <a:solidFill>
                <a:schemeClr val="tx1"/>
              </a:solidFill>
            </a:rPr>
            <a:t>Title</a:t>
          </a:r>
        </a:p>
      </dsp:txBody>
      <dsp:txXfrm>
        <a:off x="6406472" y="2829153"/>
        <a:ext cx="1863454" cy="652881"/>
      </dsp:txXfrm>
    </dsp:sp>
    <dsp:sp modelId="{7B79155E-B59E-4D4A-9B12-9D9165E4D8AF}">
      <dsp:nvSpPr>
        <dsp:cNvPr id="0" name=""/>
        <dsp:cNvSpPr/>
      </dsp:nvSpPr>
      <dsp:spPr>
        <a:xfrm>
          <a:off x="6418443" y="975623"/>
          <a:ext cx="1778194" cy="13487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b="0" i="0" u="none" kern="1200"/>
            <a:t>The Notes pane is a box that appears below each slide. Tap it to add notes. </a:t>
          </a:r>
          <a:endParaRPr lang="en-US" sz="1400" kern="1200"/>
        </a:p>
      </dsp:txBody>
      <dsp:txXfrm>
        <a:off x="6418443" y="975623"/>
        <a:ext cx="1778194" cy="1348781"/>
      </dsp:txXfrm>
    </dsp:sp>
    <dsp:sp modelId="{FA8B0413-748A-4D34-901A-10655751E633}">
      <dsp:nvSpPr>
        <dsp:cNvPr id="0" name=""/>
        <dsp:cNvSpPr/>
      </dsp:nvSpPr>
      <dsp:spPr>
        <a:xfrm rot="5400000">
          <a:off x="7431925" y="1762235"/>
          <a:ext cx="1958644" cy="175191"/>
        </a:xfrm>
        <a:prstGeom prst="corner">
          <a:avLst>
            <a:gd name="adj1" fmla="val 1000"/>
            <a:gd name="adj2" fmla="val 1000"/>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2B4504B-C2C7-46D5-9274-2AE0A7D7838D}">
      <dsp:nvSpPr>
        <dsp:cNvPr id="0" name=""/>
        <dsp:cNvSpPr/>
      </dsp:nvSpPr>
      <dsp:spPr>
        <a:xfrm>
          <a:off x="8323651" y="2829153"/>
          <a:ext cx="2189894" cy="652881"/>
        </a:xfrm>
        <a:prstGeom prst="chevron">
          <a:avLst>
            <a:gd name="adj" fmla="val 25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b="1" kern="1200">
              <a:solidFill>
                <a:schemeClr val="tx1"/>
              </a:solidFill>
            </a:rPr>
            <a:t>Title</a:t>
          </a:r>
        </a:p>
      </dsp:txBody>
      <dsp:txXfrm>
        <a:off x="8486871" y="2829153"/>
        <a:ext cx="1863454" cy="652881"/>
      </dsp:txXfrm>
    </dsp:sp>
    <dsp:sp modelId="{B5A6EAC9-AF2B-412A-A97A-1F68D70AA897}">
      <dsp:nvSpPr>
        <dsp:cNvPr id="0" name=""/>
        <dsp:cNvSpPr/>
      </dsp:nvSpPr>
      <dsp:spPr>
        <a:xfrm>
          <a:off x="8498843" y="975623"/>
          <a:ext cx="1778194" cy="13487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b="0" i="0" u="none" kern="1200"/>
            <a:t>If you don’t see the Notes pane or it is completely minimized, click Notes on the task bar across the bottom of the PowerPoint window. </a:t>
          </a:r>
          <a:endParaRPr lang="en-US" sz="1400" kern="1200"/>
        </a:p>
      </dsp:txBody>
      <dsp:txXfrm>
        <a:off x="8498843" y="975623"/>
        <a:ext cx="1778194" cy="1348781"/>
      </dsp:txXfrm>
    </dsp:sp>
  </dsp:spTree>
</dsp:drawing>
</file>

<file path=ppt/diagrams/layout1.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6/7/layout/AccentHomeChevronProcess">
  <dgm:title val="Accent Home Chevron Process"/>
  <dgm:desc val="Use to show a progression; a timeline; sequential steps in a task, process, or workflow; or to emphasize movement or direction. Level 1 text appears inside an chevron shape, except the first shape which comes in a home shape, while Level 2 text appears above the invisible rectangle shapes."/>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4C3C3A6-B337-4D83-9CDB-B9C35780FF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1C79A68-3D73-4695-8C1E-3CDBCB536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97C6B7-F63D-48F8-8C65-A57506B0F13B}" type="datetimeFigureOut">
              <a:rPr lang="en-US" smtClean="0"/>
              <a:t>2/5/2024</a:t>
            </a:fld>
            <a:endParaRPr lang="en-US"/>
          </a:p>
        </p:txBody>
      </p:sp>
      <p:sp>
        <p:nvSpPr>
          <p:cNvPr id="4" name="Footer Placeholder 3">
            <a:extLst>
              <a:ext uri="{FF2B5EF4-FFF2-40B4-BE49-F238E27FC236}">
                <a16:creationId xmlns:a16="http://schemas.microsoft.com/office/drawing/2014/main" id="{3CF5045C-A7CE-41D4-85C5-0E9ACEEF9B2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59ABD0F-F8EA-4B9F-8647-FC7D4AE3D83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4AB78DD-9481-4863-BCCC-946573546DA1}" type="slidenum">
              <a:rPr lang="en-US" smtClean="0"/>
              <a:t>‹#›</a:t>
            </a:fld>
            <a:endParaRPr lang="en-US"/>
          </a:p>
        </p:txBody>
      </p:sp>
    </p:spTree>
    <p:extLst>
      <p:ext uri="{BB962C8B-B14F-4D97-AF65-F5344CB8AC3E}">
        <p14:creationId xmlns:p14="http://schemas.microsoft.com/office/powerpoint/2010/main" val="58504032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png>
</file>

<file path=ppt/media/image20.png>
</file>

<file path=ppt/media/image21.jpe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9A0FA-2191-4F92-A1E4-6EB4598AC4EC}" type="datetimeFigureOut">
              <a:rPr lang="en-US" smtClean="0"/>
              <a:t>2/5/2024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359F2-43EF-4812-9DC0-98C0B1A40681}" type="slidenum">
              <a:rPr lang="en-US" smtClean="0"/>
              <a:t>‹#›</a:t>
            </a:fld>
            <a:endParaRPr lang="en-US"/>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31937252-EACE-4232-855F-5C47E3F8B087}"/>
              </a:ext>
            </a:extLst>
          </p:cNvPr>
          <p:cNvSpPr>
            <a:spLocks noGrp="1"/>
          </p:cNvSpPr>
          <p:nvPr>
            <p:ph type="ctrTitle"/>
          </p:nvPr>
        </p:nvSpPr>
        <p:spPr>
          <a:xfrm>
            <a:off x="581191" y="704088"/>
            <a:ext cx="10993549" cy="1499616"/>
          </a:xfrm>
        </p:spPr>
        <p:txBody>
          <a:bodyPr/>
          <a:lstStyle/>
          <a:p>
            <a:r>
              <a:rPr lang="en-US"/>
              <a:t>Click to edit Master title style</a:t>
            </a:r>
          </a:p>
        </p:txBody>
      </p:sp>
      <p:sp>
        <p:nvSpPr>
          <p:cNvPr id="16" name="Subtitle 2">
            <a:extLst>
              <a:ext uri="{FF2B5EF4-FFF2-40B4-BE49-F238E27FC236}">
                <a16:creationId xmlns:a16="http://schemas.microsoft.com/office/drawing/2014/main" id="{3507450D-E801-41C1-9FD7-923530A06BD4}"/>
              </a:ext>
            </a:extLst>
          </p:cNvPr>
          <p:cNvSpPr>
            <a:spLocks noGrp="1"/>
          </p:cNvSpPr>
          <p:nvPr>
            <p:ph type="subTitle" idx="1"/>
          </p:nvPr>
        </p:nvSpPr>
        <p:spPr>
          <a:xfrm>
            <a:off x="581194" y="2495445"/>
            <a:ext cx="10993546" cy="468233"/>
          </a:xfrm>
        </p:spPr>
        <p:txBody>
          <a:bodyPr/>
          <a:lstStyle>
            <a:lvl1pPr marL="0" indent="0">
              <a:buNone/>
              <a:defRPr/>
            </a:lvl1pPr>
          </a:lstStyle>
          <a:p>
            <a:r>
              <a:rPr lang="en-US"/>
              <a:t>Click to edit Master subtitle style</a:t>
            </a:r>
          </a:p>
        </p:txBody>
      </p:sp>
      <p:sp>
        <p:nvSpPr>
          <p:cNvPr id="25" name="Picture Placeholder 24">
            <a:extLst>
              <a:ext uri="{FF2B5EF4-FFF2-40B4-BE49-F238E27FC236}">
                <a16:creationId xmlns:a16="http://schemas.microsoft.com/office/drawing/2014/main" id="{CBA6DBC1-39A1-48A6-8B81-3CD966D06E81}"/>
              </a:ext>
            </a:extLst>
          </p:cNvPr>
          <p:cNvSpPr>
            <a:spLocks noGrp="1"/>
          </p:cNvSpPr>
          <p:nvPr>
            <p:ph type="pic" sz="quarter" idx="13"/>
          </p:nvPr>
        </p:nvSpPr>
        <p:spPr>
          <a:xfrm>
            <a:off x="448056" y="3081528"/>
            <a:ext cx="11265408" cy="3310128"/>
          </a:xfrm>
          <a:solidFill>
            <a:schemeClr val="accent2"/>
          </a:solidFill>
        </p:spPr>
        <p:txBody>
          <a:bodyPr/>
          <a:lstStyle/>
          <a:p>
            <a:r>
              <a:rPr lang="en-US"/>
              <a:t>Click icon to add picture</a:t>
            </a:r>
          </a:p>
        </p:txBody>
      </p:sp>
    </p:spTree>
    <p:extLst>
      <p:ext uri="{BB962C8B-B14F-4D97-AF65-F5344CB8AC3E}">
        <p14:creationId xmlns:p14="http://schemas.microsoft.com/office/powerpoint/2010/main" val="3425283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3200400"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32004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412343" y="2250891"/>
            <a:ext cx="320040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4412341" y="2926051"/>
            <a:ext cx="32004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4">
            <a:extLst>
              <a:ext uri="{FF2B5EF4-FFF2-40B4-BE49-F238E27FC236}">
                <a16:creationId xmlns:a16="http://schemas.microsoft.com/office/drawing/2014/main" id="{4F00371C-297D-40EF-8A7B-A4A10A3E0F58}"/>
              </a:ext>
            </a:extLst>
          </p:cNvPr>
          <p:cNvSpPr>
            <a:spLocks noGrp="1"/>
          </p:cNvSpPr>
          <p:nvPr>
            <p:ph type="body" sz="quarter" idx="13"/>
          </p:nvPr>
        </p:nvSpPr>
        <p:spPr>
          <a:xfrm>
            <a:off x="8243499" y="2250891"/>
            <a:ext cx="320040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11" name="Content Placeholder 5">
            <a:extLst>
              <a:ext uri="{FF2B5EF4-FFF2-40B4-BE49-F238E27FC236}">
                <a16:creationId xmlns:a16="http://schemas.microsoft.com/office/drawing/2014/main" id="{54C654D6-9180-439B-AA80-A486173B740A}"/>
              </a:ext>
            </a:extLst>
          </p:cNvPr>
          <p:cNvSpPr>
            <a:spLocks noGrp="1"/>
          </p:cNvSpPr>
          <p:nvPr>
            <p:ph sz="quarter" idx="14"/>
          </p:nvPr>
        </p:nvSpPr>
        <p:spPr>
          <a:xfrm>
            <a:off x="8243497" y="2926051"/>
            <a:ext cx="32004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a:t>Sample Footer Text</a:t>
            </a:r>
          </a:p>
        </p:txBody>
      </p:sp>
      <p:sp>
        <p:nvSpPr>
          <p:cNvPr id="7" name="Date Placeholder 6"/>
          <p:cNvSpPr>
            <a:spLocks noGrp="1"/>
          </p:cNvSpPr>
          <p:nvPr>
            <p:ph type="dt" sz="half" idx="10"/>
          </p:nvPr>
        </p:nvSpPr>
        <p:spPr/>
        <p:txBody>
          <a:bodyPr/>
          <a:lstStyle/>
          <a:p>
            <a:r>
              <a:rPr lang="en-US"/>
              <a:t>20XX</a:t>
            </a:r>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1197359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E7D0488-B202-4F7B-9F3C-5F3540449364}"/>
              </a:ext>
            </a:extLst>
          </p:cNvPr>
          <p:cNvSpPr>
            <a:spLocks noGrp="1"/>
          </p:cNvSpPr>
          <p:nvPr>
            <p:ph type="title"/>
          </p:nvPr>
        </p:nvSpPr>
        <p:spPr>
          <a:xfrm>
            <a:off x="581192" y="3986411"/>
            <a:ext cx="3568661" cy="1872388"/>
          </a:xfrm>
        </p:spPr>
        <p:txBody>
          <a:bodyPr anchor="ctr"/>
          <a:lstStyle/>
          <a:p>
            <a:pPr algn="r"/>
            <a:r>
              <a:rPr lang="en-US">
                <a:solidFill>
                  <a:schemeClr val="tx2"/>
                </a:solidFill>
              </a:rPr>
              <a:t>Click to edit Master title style</a:t>
            </a:r>
          </a:p>
        </p:txBody>
      </p:sp>
      <p:sp>
        <p:nvSpPr>
          <p:cNvPr id="12" name="Picture Placeholder 11">
            <a:extLst>
              <a:ext uri="{FF2B5EF4-FFF2-40B4-BE49-F238E27FC236}">
                <a16:creationId xmlns:a16="http://schemas.microsoft.com/office/drawing/2014/main" id="{5972A87D-479C-4157-A7C5-33D8FC7B2974}"/>
              </a:ext>
            </a:extLst>
          </p:cNvPr>
          <p:cNvSpPr>
            <a:spLocks noGrp="1"/>
          </p:cNvSpPr>
          <p:nvPr>
            <p:ph type="pic" sz="quarter" idx="13"/>
          </p:nvPr>
        </p:nvSpPr>
        <p:spPr>
          <a:xfrm>
            <a:off x="448056" y="768096"/>
            <a:ext cx="2578608" cy="2816352"/>
          </a:xfrm>
          <a:solidFill>
            <a:schemeClr val="accent2"/>
          </a:solidFill>
        </p:spPr>
        <p:txBody>
          <a:bodyPr/>
          <a:lstStyle/>
          <a:p>
            <a:r>
              <a:rPr lang="en-US"/>
              <a:t>Click icon to add picture</a:t>
            </a:r>
          </a:p>
        </p:txBody>
      </p:sp>
      <p:sp>
        <p:nvSpPr>
          <p:cNvPr id="13" name="Picture Placeholder 11">
            <a:extLst>
              <a:ext uri="{FF2B5EF4-FFF2-40B4-BE49-F238E27FC236}">
                <a16:creationId xmlns:a16="http://schemas.microsoft.com/office/drawing/2014/main" id="{78EE581A-A98D-4A1B-B826-3C60801D6672}"/>
              </a:ext>
            </a:extLst>
          </p:cNvPr>
          <p:cNvSpPr>
            <a:spLocks noGrp="1"/>
          </p:cNvSpPr>
          <p:nvPr>
            <p:ph type="pic" sz="quarter" idx="14"/>
          </p:nvPr>
        </p:nvSpPr>
        <p:spPr>
          <a:xfrm>
            <a:off x="3352800" y="768096"/>
            <a:ext cx="2578608" cy="2816352"/>
          </a:xfrm>
          <a:solidFill>
            <a:schemeClr val="accent2"/>
          </a:solidFill>
        </p:spPr>
        <p:txBody>
          <a:bodyPr/>
          <a:lstStyle/>
          <a:p>
            <a:r>
              <a:rPr lang="en-US"/>
              <a:t>Click icon to add picture</a:t>
            </a:r>
          </a:p>
        </p:txBody>
      </p:sp>
      <p:sp>
        <p:nvSpPr>
          <p:cNvPr id="14" name="Picture Placeholder 11">
            <a:extLst>
              <a:ext uri="{FF2B5EF4-FFF2-40B4-BE49-F238E27FC236}">
                <a16:creationId xmlns:a16="http://schemas.microsoft.com/office/drawing/2014/main" id="{16AE88BE-E502-4D34-AAE9-6EE48F1ACE29}"/>
              </a:ext>
            </a:extLst>
          </p:cNvPr>
          <p:cNvSpPr>
            <a:spLocks noGrp="1"/>
          </p:cNvSpPr>
          <p:nvPr>
            <p:ph type="pic" sz="quarter" idx="15"/>
          </p:nvPr>
        </p:nvSpPr>
        <p:spPr>
          <a:xfrm>
            <a:off x="6257544" y="768096"/>
            <a:ext cx="2578608" cy="2816352"/>
          </a:xfrm>
          <a:solidFill>
            <a:schemeClr val="accent2"/>
          </a:solidFill>
        </p:spPr>
        <p:txBody>
          <a:bodyPr/>
          <a:lstStyle/>
          <a:p>
            <a:r>
              <a:rPr lang="en-US"/>
              <a:t>Click icon to add picture</a:t>
            </a:r>
          </a:p>
        </p:txBody>
      </p:sp>
      <p:sp>
        <p:nvSpPr>
          <p:cNvPr id="16" name="Picture Placeholder 11">
            <a:extLst>
              <a:ext uri="{FF2B5EF4-FFF2-40B4-BE49-F238E27FC236}">
                <a16:creationId xmlns:a16="http://schemas.microsoft.com/office/drawing/2014/main" id="{9FD0C6B3-E0D9-4177-8079-178D1B0F530D}"/>
              </a:ext>
            </a:extLst>
          </p:cNvPr>
          <p:cNvSpPr>
            <a:spLocks noGrp="1"/>
          </p:cNvSpPr>
          <p:nvPr>
            <p:ph type="pic" sz="quarter" idx="16"/>
          </p:nvPr>
        </p:nvSpPr>
        <p:spPr>
          <a:xfrm>
            <a:off x="9162288" y="768096"/>
            <a:ext cx="2578608" cy="2816352"/>
          </a:xfrm>
          <a:solidFill>
            <a:schemeClr val="accent2"/>
          </a:solidFill>
        </p:spPr>
        <p:txBody>
          <a:bodyPr/>
          <a:lstStyle/>
          <a:p>
            <a:r>
              <a:rPr lang="en-US"/>
              <a:t>Click icon to add picture</a:t>
            </a:r>
          </a:p>
        </p:txBody>
      </p:sp>
      <p:sp>
        <p:nvSpPr>
          <p:cNvPr id="10" name="Content Placeholder 2">
            <a:extLst>
              <a:ext uri="{FF2B5EF4-FFF2-40B4-BE49-F238E27FC236}">
                <a16:creationId xmlns:a16="http://schemas.microsoft.com/office/drawing/2014/main" id="{53AD8A25-150B-42DF-B6CC-FB1E5225D517}"/>
              </a:ext>
            </a:extLst>
          </p:cNvPr>
          <p:cNvSpPr>
            <a:spLocks noGrp="1"/>
          </p:cNvSpPr>
          <p:nvPr>
            <p:ph idx="1"/>
          </p:nvPr>
        </p:nvSpPr>
        <p:spPr>
          <a:xfrm>
            <a:off x="4520392" y="3956050"/>
            <a:ext cx="7225075" cy="1902749"/>
          </a:xfrm>
        </p:spPr>
        <p:txBody>
          <a:bodyPr>
            <a:normAutofit/>
          </a:bodyPr>
          <a:lstStyle>
            <a:lvl1pPr marL="0" indent="0">
              <a:buNone/>
              <a:defRPr/>
            </a:lvl1pPr>
          </a:lstStyle>
          <a:p>
            <a:pPr lvl="0"/>
            <a:r>
              <a:rPr lang="en-US"/>
              <a:t>Click to edit Master text styles</a:t>
            </a:r>
          </a:p>
        </p:txBody>
      </p:sp>
      <p:sp>
        <p:nvSpPr>
          <p:cNvPr id="3" name="Footer Placeholder 2"/>
          <p:cNvSpPr>
            <a:spLocks noGrp="1"/>
          </p:cNvSpPr>
          <p:nvPr>
            <p:ph type="ftr" sz="quarter" idx="11"/>
          </p:nvPr>
        </p:nvSpPr>
        <p:spPr/>
        <p:txBody>
          <a:bodyPr/>
          <a:lstStyle/>
          <a:p>
            <a:r>
              <a:rPr lang="en-US"/>
              <a:t>Sample Footer Text</a:t>
            </a:r>
          </a:p>
        </p:txBody>
      </p:sp>
      <p:sp>
        <p:nvSpPr>
          <p:cNvPr id="2" name="Date Placeholder 1"/>
          <p:cNvSpPr>
            <a:spLocks noGrp="1"/>
          </p:cNvSpPr>
          <p:nvPr>
            <p:ph type="dt" sz="half" idx="10"/>
          </p:nvPr>
        </p:nvSpPr>
        <p:spPr/>
        <p:txBody>
          <a:bodyPr/>
          <a:lstStyle/>
          <a:p>
            <a:r>
              <a:rPr lang="en-US"/>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069925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20F9CA6-0CB1-4A9E-96E4-67800B107E21}"/>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05826FB8-73AC-4F8B-BD9C-B5E87FC9C6A9}"/>
              </a:ext>
              <a:ext uri="{C183D7F6-B498-43B3-948B-1728B52AA6E4}">
                <adec:decorative xmlns:adec="http://schemas.microsoft.com/office/drawing/2017/decorative" val="1"/>
              </a:ext>
            </a:extLst>
          </p:cNvPr>
          <p:cNvSpPr/>
          <p:nvPr userDrawn="1"/>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5" name="Title 1">
            <a:extLst>
              <a:ext uri="{FF2B5EF4-FFF2-40B4-BE49-F238E27FC236}">
                <a16:creationId xmlns:a16="http://schemas.microsoft.com/office/drawing/2014/main" id="{D0F196A1-2430-4797-B656-A38302FAFF33}"/>
              </a:ext>
            </a:extLst>
          </p:cNvPr>
          <p:cNvSpPr>
            <a:spLocks noGrp="1"/>
          </p:cNvSpPr>
          <p:nvPr>
            <p:ph type="title"/>
          </p:nvPr>
        </p:nvSpPr>
        <p:spPr>
          <a:xfrm>
            <a:off x="609906" y="702156"/>
            <a:ext cx="3568661" cy="1188720"/>
          </a:xfrm>
        </p:spPr>
        <p:txBody>
          <a:bodyPr/>
          <a:lstStyle/>
          <a:p>
            <a:r>
              <a:rPr lang="en-US"/>
              <a:t>Click to edit Master title style</a:t>
            </a:r>
          </a:p>
        </p:txBody>
      </p:sp>
      <p:sp>
        <p:nvSpPr>
          <p:cNvPr id="6" name="Content Placeholder 2">
            <a:extLst>
              <a:ext uri="{FF2B5EF4-FFF2-40B4-BE49-F238E27FC236}">
                <a16:creationId xmlns:a16="http://schemas.microsoft.com/office/drawing/2014/main" id="{F7AE5FA5-AF50-4B00-8E20-1B20A667A3BF}"/>
              </a:ext>
            </a:extLst>
          </p:cNvPr>
          <p:cNvSpPr>
            <a:spLocks noGrp="1"/>
          </p:cNvSpPr>
          <p:nvPr>
            <p:ph idx="1"/>
          </p:nvPr>
        </p:nvSpPr>
        <p:spPr>
          <a:xfrm>
            <a:off x="609906" y="2340864"/>
            <a:ext cx="3568661" cy="3634486"/>
          </a:xfrm>
        </p:spPr>
        <p:txBody>
          <a:bodyPr>
            <a:normAutofit/>
          </a:bodyPr>
          <a:lstStyle>
            <a:lvl1pPr marL="0" indent="0">
              <a:buNone/>
              <a:defRPr/>
            </a:lvl1pPr>
          </a:lstStyle>
          <a:p>
            <a:pPr lvl="0"/>
            <a:r>
              <a:rPr lang="en-US"/>
              <a:t>Click to edit Master text styles</a:t>
            </a:r>
          </a:p>
        </p:txBody>
      </p:sp>
      <p:sp>
        <p:nvSpPr>
          <p:cNvPr id="3" name="Footer Placeholder 2"/>
          <p:cNvSpPr>
            <a:spLocks noGrp="1"/>
          </p:cNvSpPr>
          <p:nvPr>
            <p:ph type="ftr" sz="quarter" idx="11"/>
          </p:nvPr>
        </p:nvSpPr>
        <p:spPr/>
        <p:txBody>
          <a:bodyPr/>
          <a:lstStyle/>
          <a:p>
            <a:r>
              <a:rPr lang="en-US"/>
              <a:t>Sample Footer Text</a:t>
            </a:r>
          </a:p>
        </p:txBody>
      </p:sp>
      <p:sp>
        <p:nvSpPr>
          <p:cNvPr id="13" name="Picture Placeholder 12">
            <a:extLst>
              <a:ext uri="{FF2B5EF4-FFF2-40B4-BE49-F238E27FC236}">
                <a16:creationId xmlns:a16="http://schemas.microsoft.com/office/drawing/2014/main" id="{83237575-909D-45C0-B594-0B7A40F04B52}"/>
              </a:ext>
            </a:extLst>
          </p:cNvPr>
          <p:cNvSpPr>
            <a:spLocks noGrp="1"/>
          </p:cNvSpPr>
          <p:nvPr>
            <p:ph type="pic" sz="quarter" idx="13"/>
          </p:nvPr>
        </p:nvSpPr>
        <p:spPr>
          <a:xfrm>
            <a:off x="4657344" y="0"/>
            <a:ext cx="7534656" cy="6858000"/>
          </a:xfrm>
          <a:solidFill>
            <a:schemeClr val="accent2"/>
          </a:solidFill>
        </p:spPr>
        <p:txBody>
          <a:bodyPr/>
          <a:lstStyle/>
          <a:p>
            <a:r>
              <a:rPr lang="en-US"/>
              <a:t>Click icon to add picture</a:t>
            </a:r>
          </a:p>
        </p:txBody>
      </p:sp>
      <p:sp>
        <p:nvSpPr>
          <p:cNvPr id="2" name="Date Placeholder 1"/>
          <p:cNvSpPr>
            <a:spLocks noGrp="1"/>
          </p:cNvSpPr>
          <p:nvPr>
            <p:ph type="dt" sz="half" idx="10"/>
          </p:nvPr>
        </p:nvSpPr>
        <p:spPr/>
        <p:txBody>
          <a:bodyPr/>
          <a:lstStyle/>
          <a:p>
            <a:r>
              <a:rPr lang="en-US"/>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9822543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a:extLst>
              <a:ext uri="{C183D7F6-B498-43B3-948B-1728B52AA6E4}">
                <adec:decorative xmlns:adec="http://schemas.microsoft.com/office/drawing/2017/decorative" val="1"/>
              </a:ext>
            </a:extLst>
          </p:cNvPr>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9084393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a:t>Sample Footer Text</a:t>
            </a:r>
          </a:p>
        </p:txBody>
      </p:sp>
      <p:sp>
        <p:nvSpPr>
          <p:cNvPr id="5" name="Date Placeholder 4"/>
          <p:cNvSpPr>
            <a:spLocks noGrp="1"/>
          </p:cNvSpPr>
          <p:nvPr>
            <p:ph type="dt" sz="half" idx="10"/>
          </p:nvPr>
        </p:nvSpPr>
        <p:spPr/>
        <p:txBody>
          <a:bodyPr/>
          <a:lstStyle/>
          <a:p>
            <a:r>
              <a:rPr lang="en-US"/>
              <a:t>20XX</a:t>
            </a:r>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9679185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Sample Footer Text</a:t>
            </a:r>
          </a:p>
        </p:txBody>
      </p:sp>
      <p:sp>
        <p:nvSpPr>
          <p:cNvPr id="2" name="Date Placeholder 1"/>
          <p:cNvSpPr>
            <a:spLocks noGrp="1"/>
          </p:cNvSpPr>
          <p:nvPr>
            <p:ph type="dt" sz="half" idx="10"/>
          </p:nvPr>
        </p:nvSpPr>
        <p:spPr/>
        <p:txBody>
          <a:bodyPr/>
          <a:lstStyle/>
          <a:p>
            <a:r>
              <a:rPr lang="en-US"/>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3078986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r>
              <a:rPr lang="en-US"/>
              <a:t>Sample Footer Text</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r>
              <a:rPr lang="en-US"/>
              <a:t>20XX</a:t>
            </a:r>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2159284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pPr algn="l"/>
            <a:r>
              <a:rPr lang="en-US"/>
              <a:t>Sample Footer Text</a:t>
            </a:r>
          </a:p>
        </p:txBody>
      </p:sp>
      <p:sp>
        <p:nvSpPr>
          <p:cNvPr id="5" name="Date Placeholder 4"/>
          <p:cNvSpPr>
            <a:spLocks noGrp="1"/>
          </p:cNvSpPr>
          <p:nvPr>
            <p:ph type="dt" sz="half" idx="10"/>
          </p:nvPr>
        </p:nvSpPr>
        <p:spPr/>
        <p:txBody>
          <a:bodyPr/>
          <a:lstStyle/>
          <a:p>
            <a:r>
              <a:rPr lang="en-US"/>
              <a:t>20XX</a:t>
            </a:r>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716506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26BD44-2224-46FF-A4E7-9C9FFE19726B}"/>
              </a:ext>
            </a:extLst>
          </p:cNvPr>
          <p:cNvSpPr>
            <a:spLocks noGrp="1"/>
          </p:cNvSpPr>
          <p:nvPr>
            <p:ph type="title"/>
          </p:nvPr>
        </p:nvSpPr>
        <p:spPr>
          <a:xfrm>
            <a:off x="581192" y="702155"/>
            <a:ext cx="3424138" cy="1500131"/>
          </a:xfrm>
        </p:spPr>
        <p:txBody>
          <a:bodyPr/>
          <a:lstStyle>
            <a:lvl1pPr>
              <a:defRPr/>
            </a:lvl1pPr>
          </a:lstStyle>
          <a:p>
            <a:r>
              <a:rPr lang="en-US"/>
              <a:t>Click to edit Master title style</a:t>
            </a:r>
          </a:p>
        </p:txBody>
      </p:sp>
      <p:sp>
        <p:nvSpPr>
          <p:cNvPr id="6" name="Content Placeholder 5">
            <a:extLst>
              <a:ext uri="{FF2B5EF4-FFF2-40B4-BE49-F238E27FC236}">
                <a16:creationId xmlns:a16="http://schemas.microsoft.com/office/drawing/2014/main" id="{728249B4-F572-49E8-9B53-CB4E629EB93F}"/>
              </a:ext>
            </a:extLst>
          </p:cNvPr>
          <p:cNvSpPr>
            <a:spLocks noGrp="1"/>
          </p:cNvSpPr>
          <p:nvPr>
            <p:ph idx="1"/>
          </p:nvPr>
        </p:nvSpPr>
        <p:spPr>
          <a:xfrm>
            <a:off x="581193" y="2414788"/>
            <a:ext cx="3424138" cy="3975776"/>
          </a:xfrm>
        </p:spPr>
        <p:txBody>
          <a:bodyPr/>
          <a:lstStyle>
            <a:lvl1pPr marL="0" indent="0">
              <a:buNone/>
              <a:defRPr/>
            </a:lvl1pPr>
          </a:lstStyle>
          <a:p>
            <a:pPr lvl="0"/>
            <a:r>
              <a:rPr lang="en-US"/>
              <a:t>Click to edit Master text styles</a:t>
            </a:r>
          </a:p>
        </p:txBody>
      </p:sp>
      <p:sp>
        <p:nvSpPr>
          <p:cNvPr id="10" name="Picture Placeholder 9">
            <a:extLst>
              <a:ext uri="{FF2B5EF4-FFF2-40B4-BE49-F238E27FC236}">
                <a16:creationId xmlns:a16="http://schemas.microsoft.com/office/drawing/2014/main" id="{06C12940-675F-4BDC-8733-71FEBC2FDCCF}"/>
              </a:ext>
            </a:extLst>
          </p:cNvPr>
          <p:cNvSpPr>
            <a:spLocks noGrp="1"/>
          </p:cNvSpPr>
          <p:nvPr>
            <p:ph type="pic" sz="quarter" idx="13"/>
          </p:nvPr>
        </p:nvSpPr>
        <p:spPr>
          <a:xfrm>
            <a:off x="4242815" y="640080"/>
            <a:ext cx="3703320" cy="5751576"/>
          </a:xfrm>
          <a:solidFill>
            <a:schemeClr val="accent2"/>
          </a:solidFill>
        </p:spPr>
        <p:txBody>
          <a:bodyPr/>
          <a:lstStyle/>
          <a:p>
            <a:r>
              <a:rPr lang="en-US"/>
              <a:t>Click icon to add picture</a:t>
            </a:r>
          </a:p>
        </p:txBody>
      </p:sp>
      <p:sp>
        <p:nvSpPr>
          <p:cNvPr id="11" name="Picture Placeholder 9">
            <a:extLst>
              <a:ext uri="{FF2B5EF4-FFF2-40B4-BE49-F238E27FC236}">
                <a16:creationId xmlns:a16="http://schemas.microsoft.com/office/drawing/2014/main" id="{63AD391F-F462-4773-B9C7-B512F55F6812}"/>
              </a:ext>
            </a:extLst>
          </p:cNvPr>
          <p:cNvSpPr>
            <a:spLocks noGrp="1"/>
          </p:cNvSpPr>
          <p:nvPr>
            <p:ph type="pic" sz="quarter" idx="14"/>
          </p:nvPr>
        </p:nvSpPr>
        <p:spPr>
          <a:xfrm>
            <a:off x="8046720" y="640080"/>
            <a:ext cx="3703320" cy="5751576"/>
          </a:xfrm>
          <a:solidFill>
            <a:schemeClr val="accent2"/>
          </a:solidFill>
        </p:spPr>
        <p:txBody>
          <a:bodyPr/>
          <a:lstStyle/>
          <a:p>
            <a:r>
              <a:rPr lang="en-US"/>
              <a:t>Click icon to add picture</a:t>
            </a:r>
          </a:p>
        </p:txBody>
      </p:sp>
      <p:sp>
        <p:nvSpPr>
          <p:cNvPr id="3" name="Footer Placeholder 2"/>
          <p:cNvSpPr>
            <a:spLocks noGrp="1"/>
          </p:cNvSpPr>
          <p:nvPr>
            <p:ph type="ftr" sz="quarter" idx="11"/>
          </p:nvPr>
        </p:nvSpPr>
        <p:spPr/>
        <p:txBody>
          <a:bodyPr/>
          <a:lstStyle/>
          <a:p>
            <a:r>
              <a:rPr lang="en-US"/>
              <a:t>Sample Footer Text</a:t>
            </a:r>
          </a:p>
        </p:txBody>
      </p:sp>
      <p:sp>
        <p:nvSpPr>
          <p:cNvPr id="2" name="Date Placeholder 1"/>
          <p:cNvSpPr>
            <a:spLocks noGrp="1"/>
          </p:cNvSpPr>
          <p:nvPr>
            <p:ph type="dt" sz="half" idx="10"/>
          </p:nvPr>
        </p:nvSpPr>
        <p:spPr/>
        <p:txBody>
          <a:bodyPr/>
          <a:lstStyle/>
          <a:p>
            <a:r>
              <a:rPr lang="en-US"/>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888979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9CC542F-D03C-4537-9B6E-7F653B651524}"/>
              </a:ext>
            </a:extLst>
          </p:cNvPr>
          <p:cNvSpPr>
            <a:spLocks noGrp="1"/>
          </p:cNvSpPr>
          <p:nvPr>
            <p:ph type="title"/>
          </p:nvPr>
        </p:nvSpPr>
        <p:spPr>
          <a:xfrm>
            <a:off x="581192" y="730730"/>
            <a:ext cx="3475915" cy="1478341"/>
          </a:xfrm>
        </p:spPr>
        <p:txBody>
          <a:bodyPr>
            <a:normAutofit/>
          </a:bodyPr>
          <a:lstStyle/>
          <a:p>
            <a:r>
              <a:rPr lang="en-US">
                <a:solidFill>
                  <a:schemeClr val="tx2"/>
                </a:solidFill>
              </a:rPr>
              <a:t>Click to edit Master title style</a:t>
            </a:r>
          </a:p>
        </p:txBody>
      </p:sp>
      <p:sp>
        <p:nvSpPr>
          <p:cNvPr id="6" name="Content Placeholder 2" descr="Tag=AccentColor&#10;Flavor=Light&#10;Target=Bullets">
            <a:extLst>
              <a:ext uri="{FF2B5EF4-FFF2-40B4-BE49-F238E27FC236}">
                <a16:creationId xmlns:a16="http://schemas.microsoft.com/office/drawing/2014/main" id="{C768CCB8-0718-4D4E-8EE1-1D287550057B}"/>
              </a:ext>
            </a:extLst>
          </p:cNvPr>
          <p:cNvSpPr>
            <a:spLocks noGrp="1"/>
          </p:cNvSpPr>
          <p:nvPr>
            <p:ph idx="1"/>
          </p:nvPr>
        </p:nvSpPr>
        <p:spPr>
          <a:xfrm>
            <a:off x="581192" y="2180496"/>
            <a:ext cx="3475915" cy="3678303"/>
          </a:xfrm>
        </p:spPr>
        <p:txBody>
          <a:bodyPr>
            <a:normAutofit/>
          </a:bodyPr>
          <a:lstStyle>
            <a:lvl1pPr marL="0" indent="0">
              <a:buNone/>
              <a:defRPr/>
            </a:lvl1pPr>
          </a:lstStyle>
          <a:p>
            <a:pPr lvl="0"/>
            <a:r>
              <a:rPr lang="en-US"/>
              <a:t>Click to edit Master text styles</a:t>
            </a:r>
          </a:p>
        </p:txBody>
      </p:sp>
      <p:sp>
        <p:nvSpPr>
          <p:cNvPr id="11" name="Picture Placeholder 10">
            <a:extLst>
              <a:ext uri="{FF2B5EF4-FFF2-40B4-BE49-F238E27FC236}">
                <a16:creationId xmlns:a16="http://schemas.microsoft.com/office/drawing/2014/main" id="{5C3A8825-378F-41FE-A716-644287762A49}"/>
              </a:ext>
            </a:extLst>
          </p:cNvPr>
          <p:cNvSpPr>
            <a:spLocks noGrp="1"/>
          </p:cNvSpPr>
          <p:nvPr>
            <p:ph type="pic" sz="quarter" idx="13"/>
          </p:nvPr>
        </p:nvSpPr>
        <p:spPr>
          <a:xfrm>
            <a:off x="4241800" y="630936"/>
            <a:ext cx="7504113" cy="3520440"/>
          </a:xfrm>
          <a:solidFill>
            <a:schemeClr val="accent2"/>
          </a:solidFill>
        </p:spPr>
        <p:txBody>
          <a:bodyPr/>
          <a:lstStyle/>
          <a:p>
            <a:r>
              <a:rPr lang="en-US"/>
              <a:t>Click icon to add picture</a:t>
            </a:r>
          </a:p>
        </p:txBody>
      </p:sp>
      <p:sp>
        <p:nvSpPr>
          <p:cNvPr id="12" name="Picture Placeholder 10">
            <a:extLst>
              <a:ext uri="{FF2B5EF4-FFF2-40B4-BE49-F238E27FC236}">
                <a16:creationId xmlns:a16="http://schemas.microsoft.com/office/drawing/2014/main" id="{2E6B2055-B099-48CF-84C8-2AF6D5618697}"/>
              </a:ext>
            </a:extLst>
          </p:cNvPr>
          <p:cNvSpPr>
            <a:spLocks noGrp="1"/>
          </p:cNvSpPr>
          <p:nvPr>
            <p:ph type="pic" sz="quarter" idx="14"/>
          </p:nvPr>
        </p:nvSpPr>
        <p:spPr>
          <a:xfrm>
            <a:off x="4242816" y="4234252"/>
            <a:ext cx="3703320" cy="2139696"/>
          </a:xfrm>
          <a:solidFill>
            <a:schemeClr val="accent2"/>
          </a:solidFill>
        </p:spPr>
        <p:txBody>
          <a:bodyPr/>
          <a:lstStyle/>
          <a:p>
            <a:r>
              <a:rPr lang="en-US"/>
              <a:t>Click icon to add picture</a:t>
            </a:r>
          </a:p>
        </p:txBody>
      </p:sp>
      <p:sp>
        <p:nvSpPr>
          <p:cNvPr id="13" name="Picture Placeholder 10">
            <a:extLst>
              <a:ext uri="{FF2B5EF4-FFF2-40B4-BE49-F238E27FC236}">
                <a16:creationId xmlns:a16="http://schemas.microsoft.com/office/drawing/2014/main" id="{EED74C29-FF8A-4470-8221-FD11E7FB7D76}"/>
              </a:ext>
            </a:extLst>
          </p:cNvPr>
          <p:cNvSpPr>
            <a:spLocks noGrp="1"/>
          </p:cNvSpPr>
          <p:nvPr>
            <p:ph type="pic" sz="quarter" idx="15"/>
          </p:nvPr>
        </p:nvSpPr>
        <p:spPr>
          <a:xfrm>
            <a:off x="8046720" y="4233672"/>
            <a:ext cx="3703320" cy="2139696"/>
          </a:xfrm>
          <a:solidFill>
            <a:schemeClr val="accent2"/>
          </a:solidFill>
        </p:spPr>
        <p:txBody>
          <a:bodyPr/>
          <a:lstStyle/>
          <a:p>
            <a:r>
              <a:rPr lang="en-US"/>
              <a:t>Click icon to add picture</a:t>
            </a:r>
          </a:p>
        </p:txBody>
      </p:sp>
      <p:sp>
        <p:nvSpPr>
          <p:cNvPr id="3" name="Footer Placeholder 2"/>
          <p:cNvSpPr>
            <a:spLocks noGrp="1"/>
          </p:cNvSpPr>
          <p:nvPr>
            <p:ph type="ftr" sz="quarter" idx="11"/>
          </p:nvPr>
        </p:nvSpPr>
        <p:spPr/>
        <p:txBody>
          <a:bodyPr/>
          <a:lstStyle/>
          <a:p>
            <a:r>
              <a:rPr lang="en-US"/>
              <a:t>Sample Footer Text</a:t>
            </a:r>
          </a:p>
        </p:txBody>
      </p:sp>
      <p:sp>
        <p:nvSpPr>
          <p:cNvPr id="2" name="Date Placeholder 1"/>
          <p:cNvSpPr>
            <a:spLocks noGrp="1"/>
          </p:cNvSpPr>
          <p:nvPr>
            <p:ph type="dt" sz="half" idx="10"/>
          </p:nvPr>
        </p:nvSpPr>
        <p:spPr/>
        <p:txBody>
          <a:bodyPr/>
          <a:lstStyle/>
          <a:p>
            <a:r>
              <a:rPr lang="en-US"/>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874943644"/>
      </p:ext>
    </p:extLst>
  </p:cSld>
  <p:clrMapOvr>
    <a:masterClrMapping/>
  </p:clrMapOvr>
  <p:extLst>
    <p:ext uri="{DCECCB84-F9BA-43D5-87BE-67443E8EF086}">
      <p15:sldGuideLst xmlns:p15="http://schemas.microsoft.com/office/powerpoint/2012/main">
        <p15:guide id="1" orient="horz"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E787D40-90B5-470E-95A2-784F1CB479C9}"/>
              </a:ext>
            </a:extLst>
          </p:cNvPr>
          <p:cNvSpPr>
            <a:spLocks noGrp="1"/>
          </p:cNvSpPr>
          <p:nvPr>
            <p:ph type="ctrTitle"/>
          </p:nvPr>
        </p:nvSpPr>
        <p:spPr>
          <a:xfrm>
            <a:off x="581191" y="4322102"/>
            <a:ext cx="10993549" cy="1153609"/>
          </a:xfrm>
        </p:spPr>
        <p:txBody>
          <a:bodyPr/>
          <a:lstStyle/>
          <a:p>
            <a:r>
              <a:rPr lang="en-US"/>
              <a:t>Click to edit Master title style</a:t>
            </a:r>
          </a:p>
        </p:txBody>
      </p:sp>
      <p:sp>
        <p:nvSpPr>
          <p:cNvPr id="6" name="Subtitle 2">
            <a:extLst>
              <a:ext uri="{FF2B5EF4-FFF2-40B4-BE49-F238E27FC236}">
                <a16:creationId xmlns:a16="http://schemas.microsoft.com/office/drawing/2014/main" id="{DDD90A03-8871-46F6-B527-27A279CAF3FE}"/>
              </a:ext>
            </a:extLst>
          </p:cNvPr>
          <p:cNvSpPr>
            <a:spLocks noGrp="1"/>
          </p:cNvSpPr>
          <p:nvPr>
            <p:ph type="subTitle" idx="1"/>
          </p:nvPr>
        </p:nvSpPr>
        <p:spPr>
          <a:xfrm>
            <a:off x="581194" y="5475712"/>
            <a:ext cx="10993546" cy="590321"/>
          </a:xfrm>
        </p:spPr>
        <p:txBody>
          <a:bodyPr/>
          <a:lstStyle>
            <a:lvl1pPr marL="0" indent="0">
              <a:buNone/>
              <a:defRPr/>
            </a:lvl1pPr>
          </a:lstStyle>
          <a:p>
            <a:r>
              <a:rPr lang="en-US"/>
              <a:t>Click to edit Master subtitle style</a:t>
            </a:r>
          </a:p>
        </p:txBody>
      </p:sp>
      <p:sp>
        <p:nvSpPr>
          <p:cNvPr id="9" name="Picture Placeholder 8">
            <a:extLst>
              <a:ext uri="{FF2B5EF4-FFF2-40B4-BE49-F238E27FC236}">
                <a16:creationId xmlns:a16="http://schemas.microsoft.com/office/drawing/2014/main" id="{18C0DC8A-3006-4A75-A9BA-FCA96D2C38A9}"/>
              </a:ext>
            </a:extLst>
          </p:cNvPr>
          <p:cNvSpPr>
            <a:spLocks noGrp="1"/>
          </p:cNvSpPr>
          <p:nvPr>
            <p:ph type="pic" sz="quarter" idx="13"/>
          </p:nvPr>
        </p:nvSpPr>
        <p:spPr>
          <a:xfrm>
            <a:off x="449580" y="603504"/>
            <a:ext cx="11292840" cy="3557016"/>
          </a:xfrm>
          <a:solidFill>
            <a:schemeClr val="accent2"/>
          </a:solidFill>
        </p:spPr>
        <p:txBody>
          <a:bodyPr/>
          <a:lstStyle/>
          <a:p>
            <a:r>
              <a:rPr lang="en-US"/>
              <a:t>Click icon to add picture</a:t>
            </a:r>
          </a:p>
        </p:txBody>
      </p:sp>
    </p:spTree>
    <p:extLst>
      <p:ext uri="{BB962C8B-B14F-4D97-AF65-F5344CB8AC3E}">
        <p14:creationId xmlns:p14="http://schemas.microsoft.com/office/powerpoint/2010/main" val="35185048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31520"/>
            <a:ext cx="11029616" cy="987552"/>
          </a:xfrm>
        </p:spPr>
        <p:txBody>
          <a:bodyPr/>
          <a:lstStyle/>
          <a:p>
            <a:r>
              <a:rPr lang="en-US"/>
              <a:t>Click to edit Master title style</a:t>
            </a:r>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r>
              <a:rPr lang="en-US"/>
              <a:t>Sample Footer Text</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r>
              <a:rPr lang="en-US"/>
              <a:t>20XX</a:t>
            </a:r>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66887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31520"/>
            <a:ext cx="11029616" cy="987552"/>
          </a:xfrm>
        </p:spPr>
        <p:txBody>
          <a:bodyPr/>
          <a:lstStyle/>
          <a:p>
            <a:r>
              <a:rPr lang="en-US"/>
              <a:t>Click to edit Master title style</a:t>
            </a:r>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r>
              <a:rPr lang="en-US"/>
              <a:t>Sample Footer Text</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r>
              <a:rPr lang="en-US"/>
              <a:t>20XX</a:t>
            </a:r>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a:p>
        </p:txBody>
      </p:sp>
      <p:sp>
        <p:nvSpPr>
          <p:cNvPr id="7" name="Picture Placeholder 23">
            <a:extLst>
              <a:ext uri="{FF2B5EF4-FFF2-40B4-BE49-F238E27FC236}">
                <a16:creationId xmlns:a16="http://schemas.microsoft.com/office/drawing/2014/main" id="{3B9690E8-0AA0-453A-A2BA-3C4A02401F33}"/>
              </a:ext>
            </a:extLst>
          </p:cNvPr>
          <p:cNvSpPr>
            <a:spLocks noGrp="1"/>
          </p:cNvSpPr>
          <p:nvPr>
            <p:ph type="pic" sz="quarter" idx="13"/>
          </p:nvPr>
        </p:nvSpPr>
        <p:spPr>
          <a:xfrm>
            <a:off x="588612" y="2800318"/>
            <a:ext cx="2560320" cy="1764792"/>
          </a:xfrm>
        </p:spPr>
        <p:txBody>
          <a:bodyPr/>
          <a:lstStyle>
            <a:lvl1pPr marL="0" indent="0">
              <a:buNone/>
              <a:defRPr/>
            </a:lvl1pPr>
          </a:lstStyle>
          <a:p>
            <a:r>
              <a:rPr lang="en-US"/>
              <a:t>Click icon to add picture</a:t>
            </a:r>
          </a:p>
        </p:txBody>
      </p:sp>
      <p:sp>
        <p:nvSpPr>
          <p:cNvPr id="11" name="Text Placeholder 28">
            <a:extLst>
              <a:ext uri="{FF2B5EF4-FFF2-40B4-BE49-F238E27FC236}">
                <a16:creationId xmlns:a16="http://schemas.microsoft.com/office/drawing/2014/main" id="{97CAE430-B148-4FE1-B142-E196CFFEBAB1}"/>
              </a:ext>
            </a:extLst>
          </p:cNvPr>
          <p:cNvSpPr>
            <a:spLocks noGrp="1"/>
          </p:cNvSpPr>
          <p:nvPr>
            <p:ph type="body" sz="quarter" idx="17" hasCustomPrompt="1"/>
          </p:nvPr>
        </p:nvSpPr>
        <p:spPr>
          <a:xfrm>
            <a:off x="588612" y="4633986"/>
            <a:ext cx="2560320" cy="347662"/>
          </a:xfrm>
        </p:spPr>
        <p:txBody>
          <a:bodyPr lIns="146304" tIns="0" rIns="0" bIns="0">
            <a:noAutofit/>
          </a:bodyPr>
          <a:lstStyle>
            <a:lvl1pPr marL="0" indent="0" algn="l">
              <a:lnSpc>
                <a:spcPct val="100000"/>
              </a:lnSpc>
              <a:spcBef>
                <a:spcPts val="0"/>
              </a:spcBef>
              <a:buNone/>
              <a:defRPr sz="1800" spc="0" baseline="0">
                <a:solidFill>
                  <a:schemeClr val="tx1"/>
                </a:solidFill>
                <a:latin typeface="+mj-lt"/>
              </a:defRPr>
            </a:lvl1pPr>
          </a:lstStyle>
          <a:p>
            <a:pPr lvl="0"/>
            <a:r>
              <a:rPr lang="en-US"/>
              <a:t>Name</a:t>
            </a:r>
          </a:p>
        </p:txBody>
      </p:sp>
      <p:sp>
        <p:nvSpPr>
          <p:cNvPr id="12" name="Text Placeholder 28">
            <a:extLst>
              <a:ext uri="{FF2B5EF4-FFF2-40B4-BE49-F238E27FC236}">
                <a16:creationId xmlns:a16="http://schemas.microsoft.com/office/drawing/2014/main" id="{F34D7C92-7171-4768-A26F-CE08A04FAAA2}"/>
              </a:ext>
            </a:extLst>
          </p:cNvPr>
          <p:cNvSpPr>
            <a:spLocks noGrp="1"/>
          </p:cNvSpPr>
          <p:nvPr>
            <p:ph type="body" sz="quarter" idx="18" hasCustomPrompt="1"/>
          </p:nvPr>
        </p:nvSpPr>
        <p:spPr>
          <a:xfrm>
            <a:off x="588612" y="4951788"/>
            <a:ext cx="2560320" cy="347662"/>
          </a:xfrm>
        </p:spPr>
        <p:txBody>
          <a:bodyPr lIns="146304" tIns="0" rIns="0" bIns="0">
            <a:noAutofit/>
          </a:bodyPr>
          <a:lstStyle>
            <a:lvl1pPr marL="0" indent="0" algn="l">
              <a:lnSpc>
                <a:spcPct val="100000"/>
              </a:lnSpc>
              <a:spcBef>
                <a:spcPts val="0"/>
              </a:spcBef>
              <a:buNone/>
              <a:defRPr sz="1600" b="0" spc="0" baseline="0">
                <a:solidFill>
                  <a:schemeClr val="tx1"/>
                </a:solidFill>
              </a:defRPr>
            </a:lvl1pPr>
          </a:lstStyle>
          <a:p>
            <a:pPr lvl="0"/>
            <a:r>
              <a:rPr lang="en-US"/>
              <a:t>Title</a:t>
            </a:r>
          </a:p>
        </p:txBody>
      </p:sp>
      <p:sp>
        <p:nvSpPr>
          <p:cNvPr id="13" name="Picture Placeholder 23">
            <a:extLst>
              <a:ext uri="{FF2B5EF4-FFF2-40B4-BE49-F238E27FC236}">
                <a16:creationId xmlns:a16="http://schemas.microsoft.com/office/drawing/2014/main" id="{91EBE236-D9BF-46C4-8CE2-60F7CD40E76D}"/>
              </a:ext>
            </a:extLst>
          </p:cNvPr>
          <p:cNvSpPr>
            <a:spLocks noGrp="1"/>
          </p:cNvSpPr>
          <p:nvPr>
            <p:ph type="pic" sz="quarter" idx="14"/>
          </p:nvPr>
        </p:nvSpPr>
        <p:spPr>
          <a:xfrm>
            <a:off x="3413623" y="2800318"/>
            <a:ext cx="2560320" cy="1764792"/>
          </a:xfrm>
        </p:spPr>
        <p:txBody>
          <a:bodyPr/>
          <a:lstStyle>
            <a:lvl1pPr marL="0" indent="0">
              <a:buNone/>
              <a:defRPr/>
            </a:lvl1pPr>
          </a:lstStyle>
          <a:p>
            <a:r>
              <a:rPr lang="en-US"/>
              <a:t>Click icon to add picture</a:t>
            </a:r>
          </a:p>
        </p:txBody>
      </p:sp>
      <p:sp>
        <p:nvSpPr>
          <p:cNvPr id="14" name="Text Placeholder 28">
            <a:extLst>
              <a:ext uri="{FF2B5EF4-FFF2-40B4-BE49-F238E27FC236}">
                <a16:creationId xmlns:a16="http://schemas.microsoft.com/office/drawing/2014/main" id="{3755B2FB-A969-40D9-919A-8DBCA8B76552}"/>
              </a:ext>
            </a:extLst>
          </p:cNvPr>
          <p:cNvSpPr>
            <a:spLocks noGrp="1"/>
          </p:cNvSpPr>
          <p:nvPr>
            <p:ph type="body" sz="quarter" idx="19" hasCustomPrompt="1"/>
          </p:nvPr>
        </p:nvSpPr>
        <p:spPr>
          <a:xfrm>
            <a:off x="3413623" y="4633986"/>
            <a:ext cx="2560320" cy="347662"/>
          </a:xfrm>
        </p:spPr>
        <p:txBody>
          <a:bodyPr lIns="146304" tIns="0" rIns="0" bIns="0">
            <a:noAutofit/>
          </a:bodyPr>
          <a:lstStyle>
            <a:lvl1pPr marL="0" indent="0" algn="l">
              <a:lnSpc>
                <a:spcPct val="100000"/>
              </a:lnSpc>
              <a:spcBef>
                <a:spcPts val="0"/>
              </a:spcBef>
              <a:buNone/>
              <a:defRPr sz="1800" spc="0" baseline="0">
                <a:solidFill>
                  <a:schemeClr val="tx1"/>
                </a:solidFill>
                <a:latin typeface="+mj-lt"/>
              </a:defRPr>
            </a:lvl1pPr>
          </a:lstStyle>
          <a:p>
            <a:pPr lvl="0"/>
            <a:r>
              <a:rPr lang="en-US"/>
              <a:t>Name</a:t>
            </a:r>
          </a:p>
        </p:txBody>
      </p:sp>
      <p:sp>
        <p:nvSpPr>
          <p:cNvPr id="15" name="Text Placeholder 28">
            <a:extLst>
              <a:ext uri="{FF2B5EF4-FFF2-40B4-BE49-F238E27FC236}">
                <a16:creationId xmlns:a16="http://schemas.microsoft.com/office/drawing/2014/main" id="{C047E0AE-451F-4E70-A217-3D51A5FCA8D0}"/>
              </a:ext>
            </a:extLst>
          </p:cNvPr>
          <p:cNvSpPr>
            <a:spLocks noGrp="1"/>
          </p:cNvSpPr>
          <p:nvPr>
            <p:ph type="body" sz="quarter" idx="20" hasCustomPrompt="1"/>
          </p:nvPr>
        </p:nvSpPr>
        <p:spPr>
          <a:xfrm>
            <a:off x="3413623" y="4951788"/>
            <a:ext cx="2560320" cy="347662"/>
          </a:xfrm>
        </p:spPr>
        <p:txBody>
          <a:bodyPr lIns="146304" tIns="0" rIns="0" bIns="0">
            <a:noAutofit/>
          </a:bodyPr>
          <a:lstStyle>
            <a:lvl1pPr marL="0" indent="0" algn="l">
              <a:lnSpc>
                <a:spcPct val="100000"/>
              </a:lnSpc>
              <a:spcBef>
                <a:spcPts val="0"/>
              </a:spcBef>
              <a:buNone/>
              <a:defRPr sz="1600" b="0" spc="0" baseline="0">
                <a:solidFill>
                  <a:schemeClr val="tx1"/>
                </a:solidFill>
              </a:defRPr>
            </a:lvl1pPr>
          </a:lstStyle>
          <a:p>
            <a:pPr lvl="0"/>
            <a:r>
              <a:rPr lang="en-US"/>
              <a:t>Title</a:t>
            </a:r>
          </a:p>
        </p:txBody>
      </p:sp>
      <p:sp>
        <p:nvSpPr>
          <p:cNvPr id="16" name="Picture Placeholder 23">
            <a:extLst>
              <a:ext uri="{FF2B5EF4-FFF2-40B4-BE49-F238E27FC236}">
                <a16:creationId xmlns:a16="http://schemas.microsoft.com/office/drawing/2014/main" id="{92DC936D-218B-4AB2-A141-83C839EE378E}"/>
              </a:ext>
            </a:extLst>
          </p:cNvPr>
          <p:cNvSpPr>
            <a:spLocks noGrp="1"/>
          </p:cNvSpPr>
          <p:nvPr>
            <p:ph type="pic" sz="quarter" idx="15"/>
          </p:nvPr>
        </p:nvSpPr>
        <p:spPr>
          <a:xfrm>
            <a:off x="6224179" y="2800318"/>
            <a:ext cx="2560320" cy="1764792"/>
          </a:xfrm>
        </p:spPr>
        <p:txBody>
          <a:bodyPr/>
          <a:lstStyle>
            <a:lvl1pPr marL="0" indent="0">
              <a:buNone/>
              <a:defRPr/>
            </a:lvl1pPr>
          </a:lstStyle>
          <a:p>
            <a:r>
              <a:rPr lang="en-US"/>
              <a:t>Click icon to add picture</a:t>
            </a:r>
          </a:p>
        </p:txBody>
      </p:sp>
      <p:sp>
        <p:nvSpPr>
          <p:cNvPr id="17" name="Text Placeholder 28">
            <a:extLst>
              <a:ext uri="{FF2B5EF4-FFF2-40B4-BE49-F238E27FC236}">
                <a16:creationId xmlns:a16="http://schemas.microsoft.com/office/drawing/2014/main" id="{5085FD65-394A-47FA-BF7A-013D84C8706A}"/>
              </a:ext>
            </a:extLst>
          </p:cNvPr>
          <p:cNvSpPr>
            <a:spLocks noGrp="1"/>
          </p:cNvSpPr>
          <p:nvPr>
            <p:ph type="body" sz="quarter" idx="21" hasCustomPrompt="1"/>
          </p:nvPr>
        </p:nvSpPr>
        <p:spPr>
          <a:xfrm>
            <a:off x="6224179" y="4633986"/>
            <a:ext cx="2560320" cy="347662"/>
          </a:xfrm>
        </p:spPr>
        <p:txBody>
          <a:bodyPr lIns="146304" tIns="0" rIns="0" bIns="0">
            <a:noAutofit/>
          </a:bodyPr>
          <a:lstStyle>
            <a:lvl1pPr marL="0" indent="0" algn="l">
              <a:lnSpc>
                <a:spcPct val="100000"/>
              </a:lnSpc>
              <a:spcBef>
                <a:spcPts val="0"/>
              </a:spcBef>
              <a:buNone/>
              <a:defRPr sz="1800" spc="0" baseline="0">
                <a:solidFill>
                  <a:schemeClr val="tx1"/>
                </a:solidFill>
                <a:latin typeface="+mj-lt"/>
              </a:defRPr>
            </a:lvl1pPr>
          </a:lstStyle>
          <a:p>
            <a:pPr lvl="0"/>
            <a:r>
              <a:rPr lang="en-US"/>
              <a:t>Name</a:t>
            </a:r>
          </a:p>
        </p:txBody>
      </p:sp>
      <p:sp>
        <p:nvSpPr>
          <p:cNvPr id="18" name="Text Placeholder 28">
            <a:extLst>
              <a:ext uri="{FF2B5EF4-FFF2-40B4-BE49-F238E27FC236}">
                <a16:creationId xmlns:a16="http://schemas.microsoft.com/office/drawing/2014/main" id="{23417874-DD14-461C-B278-0DE8032D272B}"/>
              </a:ext>
            </a:extLst>
          </p:cNvPr>
          <p:cNvSpPr>
            <a:spLocks noGrp="1"/>
          </p:cNvSpPr>
          <p:nvPr>
            <p:ph type="body" sz="quarter" idx="22" hasCustomPrompt="1"/>
          </p:nvPr>
        </p:nvSpPr>
        <p:spPr>
          <a:xfrm>
            <a:off x="6224179" y="4951788"/>
            <a:ext cx="2560320" cy="347662"/>
          </a:xfrm>
        </p:spPr>
        <p:txBody>
          <a:bodyPr lIns="146304" tIns="0" rIns="0" bIns="0">
            <a:noAutofit/>
          </a:bodyPr>
          <a:lstStyle>
            <a:lvl1pPr marL="0" indent="0" algn="l">
              <a:lnSpc>
                <a:spcPct val="100000"/>
              </a:lnSpc>
              <a:spcBef>
                <a:spcPts val="0"/>
              </a:spcBef>
              <a:buNone/>
              <a:defRPr sz="1600" b="0" spc="0" baseline="0">
                <a:solidFill>
                  <a:schemeClr val="tx1"/>
                </a:solidFill>
              </a:defRPr>
            </a:lvl1pPr>
          </a:lstStyle>
          <a:p>
            <a:pPr lvl="0"/>
            <a:r>
              <a:rPr lang="en-US"/>
              <a:t>Title</a:t>
            </a:r>
          </a:p>
        </p:txBody>
      </p:sp>
      <p:sp>
        <p:nvSpPr>
          <p:cNvPr id="19" name="Picture Placeholder 23">
            <a:extLst>
              <a:ext uri="{FF2B5EF4-FFF2-40B4-BE49-F238E27FC236}">
                <a16:creationId xmlns:a16="http://schemas.microsoft.com/office/drawing/2014/main" id="{A8685BFC-DF7F-4414-8D3E-652C9EF13554}"/>
              </a:ext>
            </a:extLst>
          </p:cNvPr>
          <p:cNvSpPr>
            <a:spLocks noGrp="1"/>
          </p:cNvSpPr>
          <p:nvPr>
            <p:ph type="pic" sz="quarter" idx="16"/>
          </p:nvPr>
        </p:nvSpPr>
        <p:spPr>
          <a:xfrm>
            <a:off x="9028350" y="2801105"/>
            <a:ext cx="2560320" cy="1764792"/>
          </a:xfrm>
        </p:spPr>
        <p:txBody>
          <a:bodyPr/>
          <a:lstStyle>
            <a:lvl1pPr marL="0" indent="0">
              <a:buNone/>
              <a:defRPr/>
            </a:lvl1pPr>
          </a:lstStyle>
          <a:p>
            <a:r>
              <a:rPr lang="en-US"/>
              <a:t>Click icon to add picture</a:t>
            </a:r>
          </a:p>
        </p:txBody>
      </p:sp>
      <p:sp>
        <p:nvSpPr>
          <p:cNvPr id="20" name="Text Placeholder 28">
            <a:extLst>
              <a:ext uri="{FF2B5EF4-FFF2-40B4-BE49-F238E27FC236}">
                <a16:creationId xmlns:a16="http://schemas.microsoft.com/office/drawing/2014/main" id="{801A82CD-E0FD-4C28-B287-439356FAE8D1}"/>
              </a:ext>
            </a:extLst>
          </p:cNvPr>
          <p:cNvSpPr>
            <a:spLocks noGrp="1"/>
          </p:cNvSpPr>
          <p:nvPr>
            <p:ph type="body" sz="quarter" idx="23" hasCustomPrompt="1"/>
          </p:nvPr>
        </p:nvSpPr>
        <p:spPr>
          <a:xfrm>
            <a:off x="9028350" y="4633986"/>
            <a:ext cx="2560320" cy="347662"/>
          </a:xfrm>
        </p:spPr>
        <p:txBody>
          <a:bodyPr lIns="146304" tIns="0" rIns="0" bIns="0">
            <a:noAutofit/>
          </a:bodyPr>
          <a:lstStyle>
            <a:lvl1pPr marL="0" indent="0" algn="l">
              <a:lnSpc>
                <a:spcPct val="100000"/>
              </a:lnSpc>
              <a:spcBef>
                <a:spcPts val="0"/>
              </a:spcBef>
              <a:buNone/>
              <a:defRPr sz="1800" spc="0" baseline="0">
                <a:solidFill>
                  <a:schemeClr val="tx1"/>
                </a:solidFill>
                <a:latin typeface="+mj-lt"/>
              </a:defRPr>
            </a:lvl1pPr>
          </a:lstStyle>
          <a:p>
            <a:pPr lvl="0"/>
            <a:r>
              <a:rPr lang="en-US"/>
              <a:t>Name</a:t>
            </a:r>
          </a:p>
        </p:txBody>
      </p:sp>
      <p:sp>
        <p:nvSpPr>
          <p:cNvPr id="21" name="Text Placeholder 28">
            <a:extLst>
              <a:ext uri="{FF2B5EF4-FFF2-40B4-BE49-F238E27FC236}">
                <a16:creationId xmlns:a16="http://schemas.microsoft.com/office/drawing/2014/main" id="{C1ACEAC1-C62C-4024-9525-268AB724274D}"/>
              </a:ext>
            </a:extLst>
          </p:cNvPr>
          <p:cNvSpPr>
            <a:spLocks noGrp="1"/>
          </p:cNvSpPr>
          <p:nvPr>
            <p:ph type="body" sz="quarter" idx="24" hasCustomPrompt="1"/>
          </p:nvPr>
        </p:nvSpPr>
        <p:spPr>
          <a:xfrm>
            <a:off x="9028350" y="4951788"/>
            <a:ext cx="2560320" cy="347662"/>
          </a:xfrm>
        </p:spPr>
        <p:txBody>
          <a:bodyPr lIns="146304" tIns="0" rIns="0" bIns="0">
            <a:noAutofit/>
          </a:bodyPr>
          <a:lstStyle>
            <a:lvl1pPr marL="0" indent="0" algn="l">
              <a:lnSpc>
                <a:spcPct val="100000"/>
              </a:lnSpc>
              <a:spcBef>
                <a:spcPts val="0"/>
              </a:spcBef>
              <a:buNone/>
              <a:defRPr sz="1600" b="0" spc="0" baseline="0">
                <a:solidFill>
                  <a:schemeClr val="tx1"/>
                </a:solidFill>
              </a:defRPr>
            </a:lvl1pPr>
          </a:lstStyle>
          <a:p>
            <a:pPr lvl="0"/>
            <a:r>
              <a:rPr lang="en-US"/>
              <a:t>Title</a:t>
            </a:r>
          </a:p>
        </p:txBody>
      </p:sp>
    </p:spTree>
    <p:extLst>
      <p:ext uri="{BB962C8B-B14F-4D97-AF65-F5344CB8AC3E}">
        <p14:creationId xmlns:p14="http://schemas.microsoft.com/office/powerpoint/2010/main" val="13275852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9AD7E45-24A5-4020-858E-57CFA0955730}"/>
              </a:ext>
            </a:extLst>
          </p:cNvPr>
          <p:cNvSpPr>
            <a:spLocks noGrp="1"/>
          </p:cNvSpPr>
          <p:nvPr>
            <p:ph type="ctrTitle"/>
          </p:nvPr>
        </p:nvSpPr>
        <p:spPr>
          <a:xfrm>
            <a:off x="581191" y="1020431"/>
            <a:ext cx="10993549" cy="1475013"/>
          </a:xfrm>
        </p:spPr>
        <p:txBody>
          <a:bodyPr/>
          <a:lstStyle/>
          <a:p>
            <a:r>
              <a:rPr lang="en-US"/>
              <a:t>Click to edit Master title style</a:t>
            </a:r>
          </a:p>
        </p:txBody>
      </p:sp>
      <p:sp>
        <p:nvSpPr>
          <p:cNvPr id="6" name="Subtitle 2">
            <a:extLst>
              <a:ext uri="{FF2B5EF4-FFF2-40B4-BE49-F238E27FC236}">
                <a16:creationId xmlns:a16="http://schemas.microsoft.com/office/drawing/2014/main" id="{9C213B6D-04F4-4E9D-AD86-E50884CB4CB3}"/>
              </a:ext>
            </a:extLst>
          </p:cNvPr>
          <p:cNvSpPr>
            <a:spLocks noGrp="1"/>
          </p:cNvSpPr>
          <p:nvPr>
            <p:ph type="subTitle" idx="1"/>
          </p:nvPr>
        </p:nvSpPr>
        <p:spPr>
          <a:xfrm>
            <a:off x="581194" y="2495445"/>
            <a:ext cx="10993546" cy="468233"/>
          </a:xfrm>
        </p:spPr>
        <p:txBody>
          <a:bodyPr/>
          <a:lstStyle>
            <a:lvl1pPr marL="0" indent="0">
              <a:buNone/>
              <a:defRPr/>
            </a:lvl1pPr>
          </a:lstStyle>
          <a:p>
            <a:r>
              <a:rPr lang="en-US"/>
              <a:t>Click to edit Master subtitle style</a:t>
            </a:r>
          </a:p>
        </p:txBody>
      </p:sp>
      <p:sp>
        <p:nvSpPr>
          <p:cNvPr id="10" name="Picture Placeholder 9">
            <a:extLst>
              <a:ext uri="{FF2B5EF4-FFF2-40B4-BE49-F238E27FC236}">
                <a16:creationId xmlns:a16="http://schemas.microsoft.com/office/drawing/2014/main" id="{52DB8B62-62C2-4723-85AF-F5D87B489A63}"/>
              </a:ext>
            </a:extLst>
          </p:cNvPr>
          <p:cNvSpPr>
            <a:spLocks noGrp="1"/>
          </p:cNvSpPr>
          <p:nvPr>
            <p:ph type="pic" sz="quarter" idx="13"/>
          </p:nvPr>
        </p:nvSpPr>
        <p:spPr>
          <a:xfrm>
            <a:off x="448056" y="3081528"/>
            <a:ext cx="5486400" cy="3310128"/>
          </a:xfrm>
          <a:solidFill>
            <a:schemeClr val="accent2"/>
          </a:solidFill>
        </p:spPr>
        <p:txBody>
          <a:bodyPr/>
          <a:lstStyle/>
          <a:p>
            <a:r>
              <a:rPr lang="en-US"/>
              <a:t>Click icon to add picture</a:t>
            </a:r>
          </a:p>
        </p:txBody>
      </p:sp>
      <p:sp>
        <p:nvSpPr>
          <p:cNvPr id="11" name="Picture Placeholder 9">
            <a:extLst>
              <a:ext uri="{FF2B5EF4-FFF2-40B4-BE49-F238E27FC236}">
                <a16:creationId xmlns:a16="http://schemas.microsoft.com/office/drawing/2014/main" id="{D1329640-D9D1-44D4-8E40-04E753A2B826}"/>
              </a:ext>
            </a:extLst>
          </p:cNvPr>
          <p:cNvSpPr>
            <a:spLocks noGrp="1"/>
          </p:cNvSpPr>
          <p:nvPr>
            <p:ph type="pic" sz="quarter" idx="14"/>
          </p:nvPr>
        </p:nvSpPr>
        <p:spPr>
          <a:xfrm>
            <a:off x="6254496" y="3081528"/>
            <a:ext cx="5486400" cy="3310128"/>
          </a:xfrm>
          <a:solidFill>
            <a:schemeClr val="accent2"/>
          </a:solidFill>
        </p:spPr>
        <p:txBody>
          <a:bodyPr/>
          <a:lstStyle/>
          <a:p>
            <a:r>
              <a:rPr lang="en-US"/>
              <a:t>Click icon to add picture</a:t>
            </a:r>
          </a:p>
        </p:txBody>
      </p:sp>
      <p:sp>
        <p:nvSpPr>
          <p:cNvPr id="3" name="Footer Placeholder 2"/>
          <p:cNvSpPr>
            <a:spLocks noGrp="1"/>
          </p:cNvSpPr>
          <p:nvPr>
            <p:ph type="ftr" sz="quarter" idx="11"/>
          </p:nvPr>
        </p:nvSpPr>
        <p:spPr/>
        <p:txBody>
          <a:bodyPr/>
          <a:lstStyle/>
          <a:p>
            <a:r>
              <a:rPr lang="en-US"/>
              <a:t>Sample Footer Text</a:t>
            </a:r>
          </a:p>
        </p:txBody>
      </p:sp>
      <p:sp>
        <p:nvSpPr>
          <p:cNvPr id="2" name="Date Placeholder 1"/>
          <p:cNvSpPr>
            <a:spLocks noGrp="1"/>
          </p:cNvSpPr>
          <p:nvPr>
            <p:ph type="dt" sz="half" idx="10"/>
          </p:nvPr>
        </p:nvSpPr>
        <p:spPr/>
        <p:txBody>
          <a:bodyPr/>
          <a:lstStyle/>
          <a:p>
            <a:r>
              <a:rPr lang="en-US"/>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5578571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15" name="SmartArt Placeholder 14">
            <a:extLst>
              <a:ext uri="{FF2B5EF4-FFF2-40B4-BE49-F238E27FC236}">
                <a16:creationId xmlns:a16="http://schemas.microsoft.com/office/drawing/2014/main" id="{1A07AFA2-B97F-4965-B3E3-0399F8696B92}"/>
              </a:ext>
            </a:extLst>
          </p:cNvPr>
          <p:cNvSpPr>
            <a:spLocks noGrp="1"/>
          </p:cNvSpPr>
          <p:nvPr>
            <p:ph type="dgm" sz="quarter" idx="13"/>
          </p:nvPr>
        </p:nvSpPr>
        <p:spPr>
          <a:xfrm>
            <a:off x="576263" y="2290762"/>
            <a:ext cx="2286000" cy="2514600"/>
          </a:xfrm>
          <a:solidFill>
            <a:schemeClr val="accent2"/>
          </a:solidFill>
        </p:spPr>
        <p:txBody>
          <a:bodyPr/>
          <a:lstStyle/>
          <a:p>
            <a:r>
              <a:rPr lang="en-US"/>
              <a:t>Click icon to add SmartArt graphic</a:t>
            </a:r>
          </a:p>
        </p:txBody>
      </p:sp>
      <p:sp>
        <p:nvSpPr>
          <p:cNvPr id="16" name="SmartArt Placeholder 14">
            <a:extLst>
              <a:ext uri="{FF2B5EF4-FFF2-40B4-BE49-F238E27FC236}">
                <a16:creationId xmlns:a16="http://schemas.microsoft.com/office/drawing/2014/main" id="{FBD83F25-25EA-4FCB-9180-B7567885BE7A}"/>
              </a:ext>
            </a:extLst>
          </p:cNvPr>
          <p:cNvSpPr>
            <a:spLocks noGrp="1"/>
          </p:cNvSpPr>
          <p:nvPr>
            <p:ph type="dgm" sz="quarter" idx="14"/>
          </p:nvPr>
        </p:nvSpPr>
        <p:spPr>
          <a:xfrm>
            <a:off x="3486759" y="2290762"/>
            <a:ext cx="2286000" cy="2514600"/>
          </a:xfrm>
          <a:solidFill>
            <a:schemeClr val="accent2"/>
          </a:solidFill>
        </p:spPr>
        <p:txBody>
          <a:bodyPr/>
          <a:lstStyle/>
          <a:p>
            <a:r>
              <a:rPr lang="en-US"/>
              <a:t>Click icon to add SmartArt graphic</a:t>
            </a:r>
          </a:p>
        </p:txBody>
      </p:sp>
      <p:sp>
        <p:nvSpPr>
          <p:cNvPr id="17" name="SmartArt Placeholder 14">
            <a:extLst>
              <a:ext uri="{FF2B5EF4-FFF2-40B4-BE49-F238E27FC236}">
                <a16:creationId xmlns:a16="http://schemas.microsoft.com/office/drawing/2014/main" id="{C19AF1FD-578A-4AC1-8006-BF395C098188}"/>
              </a:ext>
            </a:extLst>
          </p:cNvPr>
          <p:cNvSpPr>
            <a:spLocks noGrp="1"/>
          </p:cNvSpPr>
          <p:nvPr>
            <p:ph type="dgm" sz="quarter" idx="15"/>
          </p:nvPr>
        </p:nvSpPr>
        <p:spPr>
          <a:xfrm>
            <a:off x="6397255" y="2290762"/>
            <a:ext cx="2286000" cy="2514600"/>
          </a:xfrm>
          <a:solidFill>
            <a:schemeClr val="accent2"/>
          </a:solidFill>
        </p:spPr>
        <p:txBody>
          <a:bodyPr/>
          <a:lstStyle/>
          <a:p>
            <a:r>
              <a:rPr lang="en-US"/>
              <a:t>Click icon to add SmartArt graphic</a:t>
            </a:r>
          </a:p>
        </p:txBody>
      </p:sp>
      <p:sp>
        <p:nvSpPr>
          <p:cNvPr id="18" name="SmartArt Placeholder 14">
            <a:extLst>
              <a:ext uri="{FF2B5EF4-FFF2-40B4-BE49-F238E27FC236}">
                <a16:creationId xmlns:a16="http://schemas.microsoft.com/office/drawing/2014/main" id="{A30FAB41-D651-4537-9674-A090F9541E38}"/>
              </a:ext>
            </a:extLst>
          </p:cNvPr>
          <p:cNvSpPr>
            <a:spLocks noGrp="1"/>
          </p:cNvSpPr>
          <p:nvPr>
            <p:ph type="dgm" sz="quarter" idx="16"/>
          </p:nvPr>
        </p:nvSpPr>
        <p:spPr>
          <a:xfrm>
            <a:off x="9307750" y="2290762"/>
            <a:ext cx="2286000" cy="2514600"/>
          </a:xfrm>
          <a:solidFill>
            <a:schemeClr val="accent2"/>
          </a:solidFill>
        </p:spPr>
        <p:txBody>
          <a:bodyPr/>
          <a:lstStyle/>
          <a:p>
            <a:r>
              <a:rPr lang="en-US"/>
              <a:t>Click icon to add SmartArt graphic</a:t>
            </a:r>
          </a:p>
        </p:txBody>
      </p:sp>
      <p:sp>
        <p:nvSpPr>
          <p:cNvPr id="20" name="Text Placeholder 19">
            <a:extLst>
              <a:ext uri="{FF2B5EF4-FFF2-40B4-BE49-F238E27FC236}">
                <a16:creationId xmlns:a16="http://schemas.microsoft.com/office/drawing/2014/main" id="{6FF70985-87A5-4813-BB21-CD79732947F5}"/>
              </a:ext>
            </a:extLst>
          </p:cNvPr>
          <p:cNvSpPr>
            <a:spLocks noGrp="1"/>
          </p:cNvSpPr>
          <p:nvPr>
            <p:ph type="body" sz="quarter" idx="17" hasCustomPrompt="1"/>
          </p:nvPr>
        </p:nvSpPr>
        <p:spPr>
          <a:xfrm>
            <a:off x="576263"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a:t>Name</a:t>
            </a:r>
          </a:p>
        </p:txBody>
      </p:sp>
      <p:sp>
        <p:nvSpPr>
          <p:cNvPr id="22" name="Text Placeholder 21">
            <a:extLst>
              <a:ext uri="{FF2B5EF4-FFF2-40B4-BE49-F238E27FC236}">
                <a16:creationId xmlns:a16="http://schemas.microsoft.com/office/drawing/2014/main" id="{8F30C930-1919-4A13-98BD-6CB6119CC11A}"/>
              </a:ext>
            </a:extLst>
          </p:cNvPr>
          <p:cNvSpPr>
            <a:spLocks noGrp="1"/>
          </p:cNvSpPr>
          <p:nvPr>
            <p:ph type="body" sz="quarter" idx="18" hasCustomPrompt="1"/>
          </p:nvPr>
        </p:nvSpPr>
        <p:spPr>
          <a:xfrm>
            <a:off x="575894"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a:t>Title</a:t>
            </a:r>
          </a:p>
        </p:txBody>
      </p:sp>
      <p:sp>
        <p:nvSpPr>
          <p:cNvPr id="23" name="Text Placeholder 19">
            <a:extLst>
              <a:ext uri="{FF2B5EF4-FFF2-40B4-BE49-F238E27FC236}">
                <a16:creationId xmlns:a16="http://schemas.microsoft.com/office/drawing/2014/main" id="{6E4126AC-7681-4156-8274-2A6414894394}"/>
              </a:ext>
            </a:extLst>
          </p:cNvPr>
          <p:cNvSpPr>
            <a:spLocks noGrp="1"/>
          </p:cNvSpPr>
          <p:nvPr>
            <p:ph type="body" sz="quarter" idx="19" hasCustomPrompt="1"/>
          </p:nvPr>
        </p:nvSpPr>
        <p:spPr>
          <a:xfrm>
            <a:off x="3487128"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a:t>Name</a:t>
            </a:r>
          </a:p>
        </p:txBody>
      </p:sp>
      <p:sp>
        <p:nvSpPr>
          <p:cNvPr id="24" name="Text Placeholder 21">
            <a:extLst>
              <a:ext uri="{FF2B5EF4-FFF2-40B4-BE49-F238E27FC236}">
                <a16:creationId xmlns:a16="http://schemas.microsoft.com/office/drawing/2014/main" id="{D03485ED-1755-41FA-942B-ED95B3913DBF}"/>
              </a:ext>
            </a:extLst>
          </p:cNvPr>
          <p:cNvSpPr>
            <a:spLocks noGrp="1"/>
          </p:cNvSpPr>
          <p:nvPr>
            <p:ph type="body" sz="quarter" idx="20" hasCustomPrompt="1"/>
          </p:nvPr>
        </p:nvSpPr>
        <p:spPr>
          <a:xfrm>
            <a:off x="3486759"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a:t>Title</a:t>
            </a:r>
          </a:p>
        </p:txBody>
      </p:sp>
      <p:sp>
        <p:nvSpPr>
          <p:cNvPr id="25" name="Text Placeholder 19">
            <a:extLst>
              <a:ext uri="{FF2B5EF4-FFF2-40B4-BE49-F238E27FC236}">
                <a16:creationId xmlns:a16="http://schemas.microsoft.com/office/drawing/2014/main" id="{42AFEFC9-586E-4B97-AD51-F02AC6AC6A60}"/>
              </a:ext>
            </a:extLst>
          </p:cNvPr>
          <p:cNvSpPr>
            <a:spLocks noGrp="1"/>
          </p:cNvSpPr>
          <p:nvPr>
            <p:ph type="body" sz="quarter" idx="21" hasCustomPrompt="1"/>
          </p:nvPr>
        </p:nvSpPr>
        <p:spPr>
          <a:xfrm>
            <a:off x="6397624"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a:t>Name</a:t>
            </a:r>
          </a:p>
        </p:txBody>
      </p:sp>
      <p:sp>
        <p:nvSpPr>
          <p:cNvPr id="26" name="Text Placeholder 21">
            <a:extLst>
              <a:ext uri="{FF2B5EF4-FFF2-40B4-BE49-F238E27FC236}">
                <a16:creationId xmlns:a16="http://schemas.microsoft.com/office/drawing/2014/main" id="{E94B1769-BE23-4EBA-A0DA-9A01476DAC50}"/>
              </a:ext>
            </a:extLst>
          </p:cNvPr>
          <p:cNvSpPr>
            <a:spLocks noGrp="1"/>
          </p:cNvSpPr>
          <p:nvPr>
            <p:ph type="body" sz="quarter" idx="22" hasCustomPrompt="1"/>
          </p:nvPr>
        </p:nvSpPr>
        <p:spPr>
          <a:xfrm>
            <a:off x="6397255"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a:t>Title</a:t>
            </a:r>
          </a:p>
        </p:txBody>
      </p:sp>
      <p:sp>
        <p:nvSpPr>
          <p:cNvPr id="27" name="Text Placeholder 19">
            <a:extLst>
              <a:ext uri="{FF2B5EF4-FFF2-40B4-BE49-F238E27FC236}">
                <a16:creationId xmlns:a16="http://schemas.microsoft.com/office/drawing/2014/main" id="{9A7362AB-6137-4C5C-9219-392C3875AD9B}"/>
              </a:ext>
            </a:extLst>
          </p:cNvPr>
          <p:cNvSpPr>
            <a:spLocks noGrp="1"/>
          </p:cNvSpPr>
          <p:nvPr>
            <p:ph type="body" sz="quarter" idx="23" hasCustomPrompt="1"/>
          </p:nvPr>
        </p:nvSpPr>
        <p:spPr>
          <a:xfrm>
            <a:off x="9308119" y="4957131"/>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a:t>Name</a:t>
            </a:r>
          </a:p>
        </p:txBody>
      </p:sp>
      <p:sp>
        <p:nvSpPr>
          <p:cNvPr id="28" name="Text Placeholder 21">
            <a:extLst>
              <a:ext uri="{FF2B5EF4-FFF2-40B4-BE49-F238E27FC236}">
                <a16:creationId xmlns:a16="http://schemas.microsoft.com/office/drawing/2014/main" id="{DA6F45F2-E17A-4027-AAA9-B9B703C26A2F}"/>
              </a:ext>
            </a:extLst>
          </p:cNvPr>
          <p:cNvSpPr>
            <a:spLocks noGrp="1"/>
          </p:cNvSpPr>
          <p:nvPr>
            <p:ph type="body" sz="quarter" idx="24" hasCustomPrompt="1"/>
          </p:nvPr>
        </p:nvSpPr>
        <p:spPr>
          <a:xfrm>
            <a:off x="9307750" y="5461004"/>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a:t>Title</a:t>
            </a:r>
          </a:p>
        </p:txBody>
      </p:sp>
      <p:sp>
        <p:nvSpPr>
          <p:cNvPr id="4" name="Footer Placeholder 3"/>
          <p:cNvSpPr>
            <a:spLocks noGrp="1"/>
          </p:cNvSpPr>
          <p:nvPr>
            <p:ph type="ftr" sz="quarter" idx="11"/>
          </p:nvPr>
        </p:nvSpPr>
        <p:spPr/>
        <p:txBody>
          <a:bodyPr/>
          <a:lstStyle/>
          <a:p>
            <a:r>
              <a:rPr lang="en-US"/>
              <a:t>Sample Footer Text</a:t>
            </a:r>
          </a:p>
        </p:txBody>
      </p:sp>
      <p:sp>
        <p:nvSpPr>
          <p:cNvPr id="3" name="Date Placeholder 2"/>
          <p:cNvSpPr>
            <a:spLocks noGrp="1"/>
          </p:cNvSpPr>
          <p:nvPr>
            <p:ph type="dt" sz="half" idx="10"/>
          </p:nvPr>
        </p:nvSpPr>
        <p:spPr/>
        <p:txBody>
          <a:bodyPr/>
          <a:lstStyle/>
          <a:p>
            <a:r>
              <a:rPr lang="en-US"/>
              <a:t>20XX</a:t>
            </a:r>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392637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a:t>Sample Footer Text</a:t>
            </a:r>
          </a:p>
        </p:txBody>
      </p:sp>
      <p:sp>
        <p:nvSpPr>
          <p:cNvPr id="7" name="Date Placeholder 6"/>
          <p:cNvSpPr>
            <a:spLocks noGrp="1"/>
          </p:cNvSpPr>
          <p:nvPr>
            <p:ph type="dt" sz="half" idx="10"/>
          </p:nvPr>
        </p:nvSpPr>
        <p:spPr/>
        <p:txBody>
          <a:bodyPr/>
          <a:lstStyle/>
          <a:p>
            <a:r>
              <a:rPr lang="en-US"/>
              <a:t>20XX</a:t>
            </a:r>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6142808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A78C165-B12A-4B46-AC7E-8E730F42CBBA}"/>
              </a:ext>
            </a:extLst>
          </p:cNvPr>
          <p:cNvCxnSpPr>
            <a:cxnSpLocks/>
          </p:cNvCxnSpPr>
          <p:nvPr userDrawn="1"/>
        </p:nvCxnSpPr>
        <p:spPr>
          <a:xfrm>
            <a:off x="4241830" y="495574"/>
            <a:ext cx="3703320" cy="0"/>
          </a:xfrm>
          <a:prstGeom prst="line">
            <a:avLst/>
          </a:prstGeom>
          <a:ln w="82550" cap="flat">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15F2DE1-F272-49DD-84C1-C2FB82B723E3}"/>
              </a:ext>
            </a:extLst>
          </p:cNvPr>
          <p:cNvCxnSpPr>
            <a:cxnSpLocks/>
          </p:cNvCxnSpPr>
          <p:nvPr userDrawn="1"/>
        </p:nvCxnSpPr>
        <p:spPr>
          <a:xfrm>
            <a:off x="8042147" y="495574"/>
            <a:ext cx="3703320" cy="0"/>
          </a:xfrm>
          <a:prstGeom prst="line">
            <a:avLst/>
          </a:prstGeom>
          <a:ln w="82550" cap="flat">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20BB053-86D6-405E-A719-7B6EF23E7207}"/>
              </a:ext>
            </a:extLst>
          </p:cNvPr>
          <p:cNvCxnSpPr>
            <a:cxnSpLocks/>
          </p:cNvCxnSpPr>
          <p:nvPr userDrawn="1"/>
        </p:nvCxnSpPr>
        <p:spPr>
          <a:xfrm>
            <a:off x="437009" y="495574"/>
            <a:ext cx="3703320" cy="0"/>
          </a:xfrm>
          <a:prstGeom prst="line">
            <a:avLst/>
          </a:prstGeom>
          <a:ln w="82550" cap="flat">
            <a:solidFill>
              <a:schemeClr val="accent3"/>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r>
              <a:rPr lang="en-US"/>
              <a:t>20XX</a:t>
            </a:r>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r>
              <a:rPr lang="en-US"/>
              <a:t>Sample Footer Text</a:t>
            </a:r>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Tree>
    <p:extLst>
      <p:ext uri="{BB962C8B-B14F-4D97-AF65-F5344CB8AC3E}">
        <p14:creationId xmlns:p14="http://schemas.microsoft.com/office/powerpoint/2010/main" val="2179292126"/>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7" r:id="rId3"/>
    <p:sldLayoutId id="2147483780" r:id="rId4"/>
    <p:sldLayoutId id="2147483764" r:id="rId5"/>
    <p:sldLayoutId id="2147483785" r:id="rId6"/>
    <p:sldLayoutId id="2147483783" r:id="rId7"/>
    <p:sldLayoutId id="2147483784" r:id="rId8"/>
    <p:sldLayoutId id="2147483767" r:id="rId9"/>
    <p:sldLayoutId id="2147483782" r:id="rId10"/>
    <p:sldLayoutId id="2147483778" r:id="rId11"/>
    <p:sldLayoutId id="2147483779" r:id="rId12"/>
    <p:sldLayoutId id="2147483765" r:id="rId13"/>
    <p:sldLayoutId id="2147483766" r:id="rId14"/>
    <p:sldLayoutId id="2147483769" r:id="rId15"/>
    <p:sldLayoutId id="2147483770" r:id="rId16"/>
    <p:sldLayoutId id="2147483771" r:id="rId17"/>
  </p:sldLayoutIdLst>
  <p:hf hd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11.xml"/><Relationship Id="rId5" Type="http://schemas.openxmlformats.org/officeDocument/2006/relationships/image" Target="../media/image20.png"/><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5.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2.png"/><Relationship Id="rId7" Type="http://schemas.openxmlformats.org/officeDocument/2006/relationships/diagramColors" Target="../diagrams/colors1.xml"/><Relationship Id="rId2" Type="http://schemas.openxmlformats.org/officeDocument/2006/relationships/image" Target="../media/image11.png"/><Relationship Id="rId1" Type="http://schemas.openxmlformats.org/officeDocument/2006/relationships/slideLayout" Target="../slideLayouts/slideLayout9.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diagramLayout" Target="../diagrams/layout2.xml"/><Relationship Id="rId7" Type="http://schemas.openxmlformats.org/officeDocument/2006/relationships/image" Target="../media/image13.png"/><Relationship Id="rId2" Type="http://schemas.openxmlformats.org/officeDocument/2006/relationships/diagramData" Target="../diagrams/data2.xml"/><Relationship Id="rId1" Type="http://schemas.openxmlformats.org/officeDocument/2006/relationships/slideLayout" Target="../slideLayouts/slideLayout9.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59453A-78E9-42AE-AE23-C9D218CBC378}"/>
              </a:ext>
            </a:extLst>
          </p:cNvPr>
          <p:cNvSpPr>
            <a:spLocks noGrp="1"/>
          </p:cNvSpPr>
          <p:nvPr>
            <p:ph type="ctrTitle"/>
          </p:nvPr>
        </p:nvSpPr>
        <p:spPr>
          <a:xfrm>
            <a:off x="581191" y="704088"/>
            <a:ext cx="10993549" cy="1499616"/>
          </a:xfrm>
        </p:spPr>
        <p:txBody>
          <a:bodyPr/>
          <a:lstStyle/>
          <a:p>
            <a:r>
              <a:rPr lang="en-US"/>
              <a:t>Rising incidence of diabetes in united states</a:t>
            </a:r>
          </a:p>
        </p:txBody>
      </p:sp>
      <p:pic>
        <p:nvPicPr>
          <p:cNvPr id="8" name="Picture Placeholder 7" descr="Medical equipment with a stethoscope">
            <a:extLst>
              <a:ext uri="{FF2B5EF4-FFF2-40B4-BE49-F238E27FC236}">
                <a16:creationId xmlns:a16="http://schemas.microsoft.com/office/drawing/2014/main" id="{D9011B7D-CD6B-49C3-8163-9672E7B5EB9C}"/>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48056" y="3081528"/>
            <a:ext cx="11265408" cy="3310128"/>
          </a:xfrm>
        </p:spPr>
      </p:pic>
    </p:spTree>
    <p:extLst>
      <p:ext uri="{BB962C8B-B14F-4D97-AF65-F5344CB8AC3E}">
        <p14:creationId xmlns:p14="http://schemas.microsoft.com/office/powerpoint/2010/main" val="10397590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B4489-FC73-422D-B916-0D61046F5294}"/>
              </a:ext>
            </a:extLst>
          </p:cNvPr>
          <p:cNvSpPr>
            <a:spLocks noGrp="1"/>
          </p:cNvSpPr>
          <p:nvPr>
            <p:ph type="title"/>
          </p:nvPr>
        </p:nvSpPr>
        <p:spPr>
          <a:xfrm>
            <a:off x="767857" y="933451"/>
            <a:ext cx="3031852" cy="535132"/>
          </a:xfrm>
        </p:spPr>
        <p:txBody>
          <a:bodyPr vert="horz" lIns="91440" tIns="45720" rIns="91440" bIns="45720" rtlCol="0" anchor="b">
            <a:normAutofit/>
          </a:bodyPr>
          <a:lstStyle/>
          <a:p>
            <a:r>
              <a:rPr lang="en-US" b="0" kern="1200" cap="all">
                <a:latin typeface="+mj-lt"/>
                <a:ea typeface="+mj-ea"/>
                <a:cs typeface="+mj-cs"/>
              </a:rPr>
              <a:t>Death rates</a:t>
            </a:r>
          </a:p>
        </p:txBody>
      </p:sp>
      <p:sp>
        <p:nvSpPr>
          <p:cNvPr id="10" name="TextBox 9">
            <a:extLst>
              <a:ext uri="{FF2B5EF4-FFF2-40B4-BE49-F238E27FC236}">
                <a16:creationId xmlns:a16="http://schemas.microsoft.com/office/drawing/2014/main" id="{96367165-927B-881B-1CAC-12D2868A3B25}"/>
              </a:ext>
            </a:extLst>
          </p:cNvPr>
          <p:cNvSpPr txBox="1"/>
          <p:nvPr/>
        </p:nvSpPr>
        <p:spPr>
          <a:xfrm>
            <a:off x="767857" y="1468583"/>
            <a:ext cx="3031852" cy="4369463"/>
          </a:xfrm>
          <a:prstGeom prst="rect">
            <a:avLst/>
          </a:prstGeom>
        </p:spPr>
        <p:txBody>
          <a:bodyPr vert="horz" lIns="91440" tIns="45720" rIns="91440" bIns="45720" rtlCol="0" anchor="t">
            <a:normAutofit/>
          </a:bodyPr>
          <a:lstStyle/>
          <a:p>
            <a:pPr>
              <a:lnSpc>
                <a:spcPct val="90000"/>
              </a:lnSpc>
              <a:spcBef>
                <a:spcPct val="20000"/>
              </a:spcBef>
              <a:spcAft>
                <a:spcPts val="600"/>
              </a:spcAft>
              <a:buClr>
                <a:schemeClr val="accent1"/>
              </a:buClr>
              <a:buSzPct val="92000"/>
            </a:pPr>
            <a:r>
              <a:rPr lang="en-US" sz="1200" kern="1200">
                <a:solidFill>
                  <a:srgbClr val="FFFFFF"/>
                </a:solidFill>
                <a:latin typeface="+mn-lt"/>
                <a:ea typeface="+mn-ea"/>
                <a:cs typeface="+mn-cs"/>
              </a:rPr>
              <a:t>The dataset collected contained age group percentages. This information shows us how the distribution population diagnosed with diabetes over time that has changed.</a:t>
            </a:r>
          </a:p>
        </p:txBody>
      </p:sp>
      <p:sp>
        <p:nvSpPr>
          <p:cNvPr id="1031" name="Footer Placeholder 4">
            <a:extLst>
              <a:ext uri="{FF2B5EF4-FFF2-40B4-BE49-F238E27FC236}">
                <a16:creationId xmlns:a16="http://schemas.microsoft.com/office/drawing/2014/main" id="{2FC73D08-77AA-765F-E9F8-83ADCFBB4674}"/>
              </a:ext>
            </a:extLst>
          </p:cNvPr>
          <p:cNvSpPr>
            <a:spLocks noGrp="1"/>
          </p:cNvSpPr>
          <p:nvPr>
            <p:ph type="ftr" sz="quarter" idx="11"/>
          </p:nvPr>
        </p:nvSpPr>
        <p:spPr>
          <a:xfrm>
            <a:off x="581192" y="6452590"/>
            <a:ext cx="6917210" cy="365125"/>
          </a:xfrm>
        </p:spPr>
        <p:txBody>
          <a:bodyPr/>
          <a:lstStyle/>
          <a:p>
            <a:pPr>
              <a:spcAft>
                <a:spcPts val="600"/>
              </a:spcAft>
            </a:pPr>
            <a:r>
              <a:rPr lang="en-US"/>
              <a:t>Sample Footer Text</a:t>
            </a:r>
          </a:p>
        </p:txBody>
      </p:sp>
      <p:sp>
        <p:nvSpPr>
          <p:cNvPr id="1033" name="Slide Number Placeholder 5">
            <a:extLst>
              <a:ext uri="{FF2B5EF4-FFF2-40B4-BE49-F238E27FC236}">
                <a16:creationId xmlns:a16="http://schemas.microsoft.com/office/drawing/2014/main" id="{903E6523-1A70-4B8F-AC16-A7CBE3DE45D5}"/>
              </a:ext>
            </a:extLst>
          </p:cNvPr>
          <p:cNvSpPr>
            <a:spLocks noGrp="1"/>
          </p:cNvSpPr>
          <p:nvPr>
            <p:ph type="sldNum" sz="quarter" idx="12"/>
          </p:nvPr>
        </p:nvSpPr>
        <p:spPr>
          <a:xfrm>
            <a:off x="10558300" y="6456916"/>
            <a:ext cx="1052510" cy="365125"/>
          </a:xfrm>
        </p:spPr>
        <p:txBody>
          <a:bodyPr/>
          <a:lstStyle/>
          <a:p>
            <a:pPr>
              <a:spcAft>
                <a:spcPts val="600"/>
              </a:spcAft>
            </a:pPr>
            <a:fld id="{3A98EE3D-8CD1-4C3F-BD1C-C98C9596463C}" type="slidenum">
              <a:rPr lang="en-US" smtClean="0"/>
              <a:pPr>
                <a:spcAft>
                  <a:spcPts val="600"/>
                </a:spcAft>
              </a:pPr>
              <a:t>10</a:t>
            </a:fld>
            <a:endParaRPr lang="en-US"/>
          </a:p>
        </p:txBody>
      </p:sp>
      <p:pic>
        <p:nvPicPr>
          <p:cNvPr id="3" name="Picture 2">
            <a:extLst>
              <a:ext uri="{FF2B5EF4-FFF2-40B4-BE49-F238E27FC236}">
                <a16:creationId xmlns:a16="http://schemas.microsoft.com/office/drawing/2014/main" id="{9F7BC95C-28EE-12D2-0332-DFC0B7DD8F03}"/>
              </a:ext>
            </a:extLst>
          </p:cNvPr>
          <p:cNvPicPr>
            <a:picLocks noChangeAspect="1"/>
          </p:cNvPicPr>
          <p:nvPr/>
        </p:nvPicPr>
        <p:blipFill rotWithShape="1">
          <a:blip r:embed="rId2"/>
          <a:srcRect b="1656"/>
          <a:stretch/>
        </p:blipFill>
        <p:spPr>
          <a:xfrm>
            <a:off x="4862031" y="1269281"/>
            <a:ext cx="6858000" cy="5002123"/>
          </a:xfrm>
          <a:prstGeom prst="rect">
            <a:avLst/>
          </a:prstGeom>
        </p:spPr>
      </p:pic>
    </p:spTree>
    <p:extLst>
      <p:ext uri="{BB962C8B-B14F-4D97-AF65-F5344CB8AC3E}">
        <p14:creationId xmlns:p14="http://schemas.microsoft.com/office/powerpoint/2010/main" val="40321596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B4489-FC73-422D-B916-0D61046F5294}"/>
              </a:ext>
            </a:extLst>
          </p:cNvPr>
          <p:cNvSpPr>
            <a:spLocks noGrp="1"/>
          </p:cNvSpPr>
          <p:nvPr>
            <p:ph type="title"/>
          </p:nvPr>
        </p:nvSpPr>
        <p:spPr>
          <a:xfrm>
            <a:off x="1200318" y="910633"/>
            <a:ext cx="4657391" cy="845457"/>
          </a:xfrm>
        </p:spPr>
        <p:txBody>
          <a:bodyPr vert="horz" lIns="91440" tIns="45720" rIns="91440" bIns="45720" rtlCol="0" anchor="b">
            <a:normAutofit/>
          </a:bodyPr>
          <a:lstStyle/>
          <a:p>
            <a:r>
              <a:rPr lang="en-US" b="0" kern="1200" cap="all">
                <a:latin typeface="+mj-lt"/>
                <a:ea typeface="+mj-ea"/>
                <a:cs typeface="+mj-cs"/>
              </a:rPr>
              <a:t>State statistics</a:t>
            </a:r>
          </a:p>
        </p:txBody>
      </p:sp>
      <p:pic>
        <p:nvPicPr>
          <p:cNvPr id="1026" name="Picture 2">
            <a:extLst>
              <a:ext uri="{FF2B5EF4-FFF2-40B4-BE49-F238E27FC236}">
                <a16:creationId xmlns:a16="http://schemas.microsoft.com/office/drawing/2014/main" id="{7EA769B5-8576-EE99-F3E8-9F0C93B2706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943144" y="2002395"/>
            <a:ext cx="6915150" cy="3677412"/>
          </a:xfrm>
          <a:prstGeom prst="rect">
            <a:avLst/>
          </a:prstGeom>
          <a:solidFill>
            <a:srgbClr val="FFFFFF"/>
          </a:solidFill>
        </p:spPr>
      </p:pic>
      <p:sp>
        <p:nvSpPr>
          <p:cNvPr id="10" name="TextBox 9">
            <a:extLst>
              <a:ext uri="{FF2B5EF4-FFF2-40B4-BE49-F238E27FC236}">
                <a16:creationId xmlns:a16="http://schemas.microsoft.com/office/drawing/2014/main" id="{96367165-927B-881B-1CAC-12D2868A3B25}"/>
              </a:ext>
            </a:extLst>
          </p:cNvPr>
          <p:cNvSpPr txBox="1"/>
          <p:nvPr/>
        </p:nvSpPr>
        <p:spPr>
          <a:xfrm>
            <a:off x="8717641" y="1744951"/>
            <a:ext cx="2714625" cy="3754149"/>
          </a:xfrm>
          <a:prstGeom prst="rect">
            <a:avLst/>
          </a:prstGeom>
        </p:spPr>
        <p:txBody>
          <a:bodyPr vert="horz" lIns="91440" tIns="45720" rIns="91440" bIns="45720" rtlCol="0" anchor="t">
            <a:noAutofit/>
          </a:bodyPr>
          <a:lstStyle/>
          <a:p>
            <a:pPr marL="305435" indent="-305435">
              <a:lnSpc>
                <a:spcPct val="90000"/>
              </a:lnSpc>
              <a:spcBef>
                <a:spcPct val="20000"/>
              </a:spcBef>
              <a:spcAft>
                <a:spcPts val="600"/>
              </a:spcAft>
              <a:buClr>
                <a:schemeClr val="accent1"/>
              </a:buClr>
              <a:buSzPct val="92000"/>
              <a:buFont typeface="Wingdings 2" panose="05020102010507070707" pitchFamily="18" charset="2"/>
              <a:buChar char=""/>
            </a:pPr>
            <a:r>
              <a:rPr lang="en-US" sz="1200">
                <a:solidFill>
                  <a:schemeClr val="tx1">
                    <a:lumMod val="75000"/>
                    <a:lumOff val="25000"/>
                  </a:schemeClr>
                </a:solidFill>
              </a:rPr>
              <a:t>The dataset collected contained age group percentages. This information shows us how the distribution population diagnosed with diabetes over time that has changed.</a:t>
            </a:r>
          </a:p>
          <a:p>
            <a:pPr marL="305435" indent="-305435">
              <a:lnSpc>
                <a:spcPct val="90000"/>
              </a:lnSpc>
              <a:spcBef>
                <a:spcPct val="20000"/>
              </a:spcBef>
              <a:spcAft>
                <a:spcPts val="600"/>
              </a:spcAft>
              <a:buClr>
                <a:schemeClr val="accent1"/>
              </a:buClr>
              <a:buSzPct val="92000"/>
              <a:buFont typeface="Wingdings 2" panose="05020102010507070707" pitchFamily="18" charset="2"/>
              <a:buChar char=""/>
            </a:pPr>
            <a:endParaRPr lang="en-US" sz="1200">
              <a:solidFill>
                <a:schemeClr val="tx1">
                  <a:lumMod val="75000"/>
                  <a:lumOff val="25000"/>
                </a:schemeClr>
              </a:solidFill>
            </a:endParaRPr>
          </a:p>
          <a:p>
            <a:pPr marL="305435" indent="-305435">
              <a:lnSpc>
                <a:spcPct val="90000"/>
              </a:lnSpc>
              <a:spcBef>
                <a:spcPct val="20000"/>
              </a:spcBef>
              <a:spcAft>
                <a:spcPts val="600"/>
              </a:spcAft>
              <a:buClr>
                <a:schemeClr val="accent1"/>
              </a:buClr>
              <a:buSzPct val="92000"/>
              <a:buFont typeface="Wingdings 2" panose="05020102010507070707" pitchFamily="18" charset="2"/>
              <a:buChar char=""/>
            </a:pPr>
            <a:r>
              <a:rPr lang="en-US" sz="1200">
                <a:solidFill>
                  <a:schemeClr val="tx1">
                    <a:lumMod val="75000"/>
                    <a:lumOff val="25000"/>
                  </a:schemeClr>
                </a:solidFill>
              </a:rPr>
              <a:t>18-44 age group had a sizeable increase over the years, rising from approximately 1.80% in 2000 to 3.22% in 2021. This suggests younger population health has been impacted in a negative manner.</a:t>
            </a:r>
          </a:p>
          <a:p>
            <a:pPr marL="305435" indent="-305435">
              <a:lnSpc>
                <a:spcPct val="90000"/>
              </a:lnSpc>
              <a:spcBef>
                <a:spcPct val="20000"/>
              </a:spcBef>
              <a:spcAft>
                <a:spcPts val="600"/>
              </a:spcAft>
              <a:buClr>
                <a:schemeClr val="accent1"/>
              </a:buClr>
              <a:buSzPct val="92000"/>
              <a:buFont typeface="Wingdings 2" panose="05020102010507070707" pitchFamily="18" charset="2"/>
              <a:buChar char=""/>
            </a:pPr>
            <a:endParaRPr lang="en-US" sz="1200">
              <a:solidFill>
                <a:schemeClr val="tx1">
                  <a:lumMod val="75000"/>
                  <a:lumOff val="25000"/>
                </a:schemeClr>
              </a:solidFill>
            </a:endParaRPr>
          </a:p>
          <a:p>
            <a:pPr marL="305435" indent="-305435">
              <a:lnSpc>
                <a:spcPct val="90000"/>
              </a:lnSpc>
              <a:spcBef>
                <a:spcPct val="20000"/>
              </a:spcBef>
              <a:spcAft>
                <a:spcPts val="600"/>
              </a:spcAft>
              <a:buClr>
                <a:schemeClr val="accent1"/>
              </a:buClr>
              <a:buSzPct val="92000"/>
              <a:buFont typeface="Wingdings 2" panose="05020102010507070707" pitchFamily="18" charset="2"/>
              <a:buChar char=""/>
            </a:pPr>
            <a:r>
              <a:rPr lang="en-US" sz="1200">
                <a:solidFill>
                  <a:schemeClr val="tx1">
                    <a:lumMod val="75000"/>
                    <a:lumOff val="25000"/>
                  </a:schemeClr>
                </a:solidFill>
              </a:rPr>
              <a:t>45-64 age group has remained stable with moderate fluctuations over time. </a:t>
            </a:r>
          </a:p>
          <a:p>
            <a:pPr marL="305435" indent="-305435">
              <a:lnSpc>
                <a:spcPct val="90000"/>
              </a:lnSpc>
              <a:spcBef>
                <a:spcPct val="20000"/>
              </a:spcBef>
              <a:spcAft>
                <a:spcPts val="600"/>
              </a:spcAft>
              <a:buClr>
                <a:schemeClr val="accent1"/>
              </a:buClr>
              <a:buSzPct val="92000"/>
              <a:buFont typeface="Wingdings 2" panose="05020102010507070707" pitchFamily="18" charset="2"/>
              <a:buChar char=""/>
            </a:pPr>
            <a:endParaRPr lang="en-US" sz="1200">
              <a:solidFill>
                <a:schemeClr val="tx1">
                  <a:lumMod val="75000"/>
                  <a:lumOff val="25000"/>
                </a:schemeClr>
              </a:solidFill>
            </a:endParaRPr>
          </a:p>
          <a:p>
            <a:pPr marL="305435" indent="-305435">
              <a:lnSpc>
                <a:spcPct val="90000"/>
              </a:lnSpc>
              <a:spcBef>
                <a:spcPct val="20000"/>
              </a:spcBef>
              <a:spcAft>
                <a:spcPts val="600"/>
              </a:spcAft>
              <a:buClr>
                <a:schemeClr val="accent1"/>
              </a:buClr>
              <a:buSzPct val="92000"/>
              <a:buFont typeface="Wingdings 2" panose="05020102010507070707" pitchFamily="18" charset="2"/>
              <a:buChar char=""/>
            </a:pPr>
            <a:r>
              <a:rPr lang="en-US" sz="1200">
                <a:solidFill>
                  <a:schemeClr val="tx1">
                    <a:lumMod val="75000"/>
                    <a:lumOff val="25000"/>
                  </a:schemeClr>
                </a:solidFill>
              </a:rPr>
              <a:t>65-74 age group has had a gradual upward trend.</a:t>
            </a:r>
          </a:p>
        </p:txBody>
      </p:sp>
      <p:sp>
        <p:nvSpPr>
          <p:cNvPr id="1039" name="Footer Placeholder 8">
            <a:extLst>
              <a:ext uri="{FF2B5EF4-FFF2-40B4-BE49-F238E27FC236}">
                <a16:creationId xmlns:a16="http://schemas.microsoft.com/office/drawing/2014/main" id="{79CA0C7D-EF02-E48B-1B09-DC4DF6118B72}"/>
              </a:ext>
            </a:extLst>
          </p:cNvPr>
          <p:cNvSpPr>
            <a:spLocks noGrp="1"/>
          </p:cNvSpPr>
          <p:nvPr>
            <p:ph type="ftr" sz="quarter" idx="11"/>
          </p:nvPr>
        </p:nvSpPr>
        <p:spPr>
          <a:xfrm>
            <a:off x="581192" y="6423914"/>
            <a:ext cx="6917210" cy="365125"/>
          </a:xfrm>
        </p:spPr>
        <p:txBody>
          <a:bodyPr/>
          <a:lstStyle/>
          <a:p>
            <a:pPr>
              <a:spcAft>
                <a:spcPts val="600"/>
              </a:spcAft>
            </a:pPr>
            <a:r>
              <a:rPr lang="en-US"/>
              <a:t>Sample Footer Text</a:t>
            </a:r>
          </a:p>
        </p:txBody>
      </p:sp>
      <p:sp>
        <p:nvSpPr>
          <p:cNvPr id="1041" name="Slide Number Placeholder 9">
            <a:extLst>
              <a:ext uri="{FF2B5EF4-FFF2-40B4-BE49-F238E27FC236}">
                <a16:creationId xmlns:a16="http://schemas.microsoft.com/office/drawing/2014/main" id="{6CA3A79D-5A2D-7061-388D-74AF42A21CA8}"/>
              </a:ext>
            </a:extLst>
          </p:cNvPr>
          <p:cNvSpPr>
            <a:spLocks noGrp="1"/>
          </p:cNvSpPr>
          <p:nvPr>
            <p:ph type="sldNum" sz="quarter" idx="12"/>
          </p:nvPr>
        </p:nvSpPr>
        <p:spPr>
          <a:xfrm>
            <a:off x="10558300" y="6423914"/>
            <a:ext cx="1052510" cy="365125"/>
          </a:xfrm>
        </p:spPr>
        <p:txBody>
          <a:bodyPr/>
          <a:lstStyle/>
          <a:p>
            <a:pPr>
              <a:spcAft>
                <a:spcPts val="600"/>
              </a:spcAft>
            </a:pPr>
            <a:fld id="{3A98EE3D-8CD1-4C3F-BD1C-C98C9596463C}" type="slidenum">
              <a:rPr lang="en-US" smtClean="0"/>
              <a:pPr>
                <a:spcAft>
                  <a:spcPts val="600"/>
                </a:spcAft>
              </a:pPr>
              <a:t>11</a:t>
            </a:fld>
            <a:endParaRPr lang="en-US"/>
          </a:p>
        </p:txBody>
      </p:sp>
    </p:spTree>
    <p:extLst>
      <p:ext uri="{BB962C8B-B14F-4D97-AF65-F5344CB8AC3E}">
        <p14:creationId xmlns:p14="http://schemas.microsoft.com/office/powerpoint/2010/main" val="19106940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B1C6D-2105-499D-AAC9-8AA51C7BCD1C}"/>
              </a:ext>
            </a:extLst>
          </p:cNvPr>
          <p:cNvSpPr>
            <a:spLocks noGrp="1"/>
          </p:cNvSpPr>
          <p:nvPr>
            <p:ph type="title"/>
          </p:nvPr>
        </p:nvSpPr>
        <p:spPr>
          <a:xfrm>
            <a:off x="581193" y="729658"/>
            <a:ext cx="11029616" cy="988332"/>
          </a:xfrm>
        </p:spPr>
        <p:txBody>
          <a:bodyPr/>
          <a:lstStyle/>
          <a:p>
            <a:r>
              <a:rPr lang="en-US"/>
              <a:t>Additional Content</a:t>
            </a:r>
          </a:p>
        </p:txBody>
      </p:sp>
      <p:sp>
        <p:nvSpPr>
          <p:cNvPr id="3" name="Text Placeholder 2">
            <a:extLst>
              <a:ext uri="{FF2B5EF4-FFF2-40B4-BE49-F238E27FC236}">
                <a16:creationId xmlns:a16="http://schemas.microsoft.com/office/drawing/2014/main" id="{A66E3F61-BE12-4984-92C8-2D390FC81C5A}"/>
              </a:ext>
            </a:extLst>
          </p:cNvPr>
          <p:cNvSpPr>
            <a:spLocks noGrp="1"/>
          </p:cNvSpPr>
          <p:nvPr>
            <p:ph type="body" idx="1"/>
          </p:nvPr>
        </p:nvSpPr>
        <p:spPr>
          <a:xfrm>
            <a:off x="581191" y="2250891"/>
            <a:ext cx="3200400" cy="557784"/>
          </a:xfrm>
        </p:spPr>
        <p:txBody>
          <a:bodyPr/>
          <a:lstStyle/>
          <a:p>
            <a:r>
              <a:rPr lang="en-US"/>
              <a:t>Subtitle</a:t>
            </a:r>
          </a:p>
        </p:txBody>
      </p:sp>
      <p:sp>
        <p:nvSpPr>
          <p:cNvPr id="4" name="Content Placeholder 3">
            <a:extLst>
              <a:ext uri="{FF2B5EF4-FFF2-40B4-BE49-F238E27FC236}">
                <a16:creationId xmlns:a16="http://schemas.microsoft.com/office/drawing/2014/main" id="{B74F0951-7481-4639-9C9D-3D4F73328068}"/>
              </a:ext>
            </a:extLst>
          </p:cNvPr>
          <p:cNvSpPr>
            <a:spLocks noGrp="1"/>
          </p:cNvSpPr>
          <p:nvPr>
            <p:ph sz="half" idx="2"/>
          </p:nvPr>
        </p:nvSpPr>
        <p:spPr>
          <a:xfrm>
            <a:off x="581194" y="2926052"/>
            <a:ext cx="3200400" cy="2934999"/>
          </a:xfrm>
        </p:spPr>
        <p:txBody>
          <a:bodyPr/>
          <a:lstStyle/>
          <a:p>
            <a:pPr lvl="0"/>
            <a:r>
              <a:rPr lang="en-US"/>
              <a:t>Add text, images, art, and videos. </a:t>
            </a:r>
          </a:p>
          <a:p>
            <a:pPr lvl="0"/>
            <a:r>
              <a:rPr lang="en-US"/>
              <a:t>Add transitions, animations, and motion. </a:t>
            </a:r>
          </a:p>
          <a:p>
            <a:pPr lvl="0"/>
            <a:r>
              <a:rPr lang="en-US"/>
              <a:t>Save to OneDrive, to get to your presentations from your computer, tablet, or phone.</a:t>
            </a:r>
          </a:p>
        </p:txBody>
      </p:sp>
      <p:sp>
        <p:nvSpPr>
          <p:cNvPr id="5" name="Text Placeholder 4">
            <a:extLst>
              <a:ext uri="{FF2B5EF4-FFF2-40B4-BE49-F238E27FC236}">
                <a16:creationId xmlns:a16="http://schemas.microsoft.com/office/drawing/2014/main" id="{7C46BAE5-62C6-45E6-AE3B-F2C878DE791C}"/>
              </a:ext>
            </a:extLst>
          </p:cNvPr>
          <p:cNvSpPr>
            <a:spLocks noGrp="1"/>
          </p:cNvSpPr>
          <p:nvPr>
            <p:ph type="body" sz="quarter" idx="3"/>
          </p:nvPr>
        </p:nvSpPr>
        <p:spPr>
          <a:xfrm>
            <a:off x="4412343" y="2250891"/>
            <a:ext cx="3200400" cy="553373"/>
          </a:xfrm>
        </p:spPr>
        <p:txBody>
          <a:bodyPr/>
          <a:lstStyle/>
          <a:p>
            <a:r>
              <a:rPr lang="en-US"/>
              <a:t>Subtitle</a:t>
            </a:r>
          </a:p>
        </p:txBody>
      </p:sp>
      <p:sp>
        <p:nvSpPr>
          <p:cNvPr id="6" name="Content Placeholder 5">
            <a:extLst>
              <a:ext uri="{FF2B5EF4-FFF2-40B4-BE49-F238E27FC236}">
                <a16:creationId xmlns:a16="http://schemas.microsoft.com/office/drawing/2014/main" id="{DFC1B606-1E53-4BEB-BB22-45DEDA24E343}"/>
              </a:ext>
            </a:extLst>
          </p:cNvPr>
          <p:cNvSpPr>
            <a:spLocks noGrp="1"/>
          </p:cNvSpPr>
          <p:nvPr>
            <p:ph sz="quarter" idx="4"/>
          </p:nvPr>
        </p:nvSpPr>
        <p:spPr>
          <a:xfrm>
            <a:off x="4412341" y="2926051"/>
            <a:ext cx="3200400" cy="2934999"/>
          </a:xfrm>
        </p:spPr>
        <p:txBody>
          <a:bodyPr/>
          <a:lstStyle/>
          <a:p>
            <a:r>
              <a:rPr lang="en-US"/>
              <a:t>Open the Design Ideas pane for instant slide makeovers. </a:t>
            </a:r>
          </a:p>
          <a:p>
            <a:r>
              <a:rPr lang="en-US"/>
              <a:t>When we have design ideas, we’ll show them to you right there. </a:t>
            </a:r>
          </a:p>
        </p:txBody>
      </p:sp>
      <p:sp>
        <p:nvSpPr>
          <p:cNvPr id="7" name="Text Placeholder 6">
            <a:extLst>
              <a:ext uri="{FF2B5EF4-FFF2-40B4-BE49-F238E27FC236}">
                <a16:creationId xmlns:a16="http://schemas.microsoft.com/office/drawing/2014/main" id="{076A29D4-190B-46E6-ADC4-18C7FEA91AF4}"/>
              </a:ext>
            </a:extLst>
          </p:cNvPr>
          <p:cNvSpPr>
            <a:spLocks noGrp="1"/>
          </p:cNvSpPr>
          <p:nvPr>
            <p:ph type="body" sz="quarter" idx="13"/>
          </p:nvPr>
        </p:nvSpPr>
        <p:spPr>
          <a:xfrm>
            <a:off x="8243499" y="2250891"/>
            <a:ext cx="3200400" cy="553373"/>
          </a:xfrm>
        </p:spPr>
        <p:txBody>
          <a:bodyPr/>
          <a:lstStyle/>
          <a:p>
            <a:r>
              <a:rPr lang="en-US"/>
              <a:t>Subtitle</a:t>
            </a:r>
          </a:p>
        </p:txBody>
      </p:sp>
      <p:sp>
        <p:nvSpPr>
          <p:cNvPr id="8" name="Content Placeholder 7">
            <a:extLst>
              <a:ext uri="{FF2B5EF4-FFF2-40B4-BE49-F238E27FC236}">
                <a16:creationId xmlns:a16="http://schemas.microsoft.com/office/drawing/2014/main" id="{4FC948D5-69A8-4B5A-9607-64D0F8DA7F5E}"/>
              </a:ext>
            </a:extLst>
          </p:cNvPr>
          <p:cNvSpPr>
            <a:spLocks noGrp="1"/>
          </p:cNvSpPr>
          <p:nvPr>
            <p:ph sz="quarter" idx="14"/>
          </p:nvPr>
        </p:nvSpPr>
        <p:spPr>
          <a:xfrm>
            <a:off x="8243497" y="2926051"/>
            <a:ext cx="3200400" cy="2934999"/>
          </a:xfrm>
        </p:spPr>
        <p:txBody>
          <a:bodyPr/>
          <a:lstStyle/>
          <a:p>
            <a:r>
              <a:rPr lang="en-US"/>
              <a:t>This PowerPoint theme uses its own unique set of colors, fonts, and effects to create the overall look and feel of these slides. </a:t>
            </a:r>
          </a:p>
          <a:p>
            <a:r>
              <a:rPr lang="en-US"/>
              <a:t>PowerPoint has tons of themes to give your presentation just the right personality. </a:t>
            </a:r>
          </a:p>
          <a:p>
            <a:endParaRPr lang="en-US"/>
          </a:p>
        </p:txBody>
      </p:sp>
      <p:sp>
        <p:nvSpPr>
          <p:cNvPr id="10" name="Footer Placeholder 9">
            <a:extLst>
              <a:ext uri="{FF2B5EF4-FFF2-40B4-BE49-F238E27FC236}">
                <a16:creationId xmlns:a16="http://schemas.microsoft.com/office/drawing/2014/main" id="{DB3A5D52-6C62-483D-B596-AA67C9226361}"/>
              </a:ext>
            </a:extLst>
          </p:cNvPr>
          <p:cNvSpPr>
            <a:spLocks noGrp="1"/>
          </p:cNvSpPr>
          <p:nvPr>
            <p:ph type="ftr" sz="quarter" idx="11"/>
          </p:nvPr>
        </p:nvSpPr>
        <p:spPr>
          <a:xfrm>
            <a:off x="581192" y="6423914"/>
            <a:ext cx="6917210" cy="365125"/>
          </a:xfrm>
        </p:spPr>
        <p:txBody>
          <a:bodyPr/>
          <a:lstStyle/>
          <a:p>
            <a:r>
              <a:rPr lang="en-US"/>
              <a:t>Sample Footer Text</a:t>
            </a:r>
          </a:p>
        </p:txBody>
      </p:sp>
      <p:sp>
        <p:nvSpPr>
          <p:cNvPr id="11" name="Slide Number Placeholder 10">
            <a:extLst>
              <a:ext uri="{FF2B5EF4-FFF2-40B4-BE49-F238E27FC236}">
                <a16:creationId xmlns:a16="http://schemas.microsoft.com/office/drawing/2014/main" id="{02C172DF-96EA-4F88-908B-161810E45408}"/>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12</a:t>
            </a:fld>
            <a:endParaRPr lang="en-US"/>
          </a:p>
        </p:txBody>
      </p:sp>
    </p:spTree>
    <p:extLst>
      <p:ext uri="{BB962C8B-B14F-4D97-AF65-F5344CB8AC3E}">
        <p14:creationId xmlns:p14="http://schemas.microsoft.com/office/powerpoint/2010/main" val="33055183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FDDF4-5E5F-4266-BD01-618D384D0E9F}"/>
              </a:ext>
            </a:extLst>
          </p:cNvPr>
          <p:cNvSpPr>
            <a:spLocks noGrp="1"/>
          </p:cNvSpPr>
          <p:nvPr>
            <p:ph type="title"/>
          </p:nvPr>
        </p:nvSpPr>
        <p:spPr>
          <a:xfrm>
            <a:off x="581192" y="702155"/>
            <a:ext cx="3424138" cy="427905"/>
          </a:xfrm>
        </p:spPr>
        <p:txBody>
          <a:bodyPr anchor="b" anchorCtr="0">
            <a:normAutofit/>
          </a:bodyPr>
          <a:lstStyle/>
          <a:p>
            <a:pPr>
              <a:lnSpc>
                <a:spcPct val="90000"/>
              </a:lnSpc>
            </a:pPr>
            <a:r>
              <a:rPr lang="en-US" sz="2400"/>
              <a:t>correlations</a:t>
            </a:r>
          </a:p>
        </p:txBody>
      </p:sp>
      <p:sp>
        <p:nvSpPr>
          <p:cNvPr id="3" name="Subtitle 2">
            <a:extLst>
              <a:ext uri="{FF2B5EF4-FFF2-40B4-BE49-F238E27FC236}">
                <a16:creationId xmlns:a16="http://schemas.microsoft.com/office/drawing/2014/main" id="{C86A883B-8665-48D9-9BB4-5C046036F62E}"/>
              </a:ext>
            </a:extLst>
          </p:cNvPr>
          <p:cNvSpPr>
            <a:spLocks noGrp="1"/>
          </p:cNvSpPr>
          <p:nvPr>
            <p:ph idx="1"/>
          </p:nvPr>
        </p:nvSpPr>
        <p:spPr>
          <a:xfrm>
            <a:off x="581193" y="1130060"/>
            <a:ext cx="3424138" cy="5260504"/>
          </a:xfrm>
        </p:spPr>
        <p:txBody>
          <a:bodyPr anchor="ctr">
            <a:normAutofit/>
          </a:bodyPr>
          <a:lstStyle/>
          <a:p>
            <a:r>
              <a:rPr lang="en-US"/>
              <a:t>Walt Disney</a:t>
            </a:r>
          </a:p>
        </p:txBody>
      </p:sp>
      <p:pic>
        <p:nvPicPr>
          <p:cNvPr id="6" name="Picture Placeholder 5">
            <a:extLst>
              <a:ext uri="{FF2B5EF4-FFF2-40B4-BE49-F238E27FC236}">
                <a16:creationId xmlns:a16="http://schemas.microsoft.com/office/drawing/2014/main" id="{E6E4805E-E7F4-32F1-6F7B-60443B8DF6AA}"/>
              </a:ext>
            </a:extLst>
          </p:cNvPr>
          <p:cNvPicPr>
            <a:picLocks noGrp="1" noChangeAspect="1"/>
          </p:cNvPicPr>
          <p:nvPr>
            <p:ph type="pic" sz="quarter" idx="14"/>
          </p:nvPr>
        </p:nvPicPr>
        <p:blipFill rotWithShape="1">
          <a:blip r:embed="rId2"/>
          <a:srcRect r="2811"/>
          <a:stretch/>
        </p:blipFill>
        <p:spPr>
          <a:xfrm>
            <a:off x="10192870" y="3973238"/>
            <a:ext cx="1557169" cy="2418418"/>
          </a:xfrm>
          <a:prstGeom prst="rect">
            <a:avLst/>
          </a:prstGeom>
          <a:noFill/>
        </p:spPr>
      </p:pic>
      <p:sp>
        <p:nvSpPr>
          <p:cNvPr id="11" name="Footer Placeholder 10">
            <a:extLst>
              <a:ext uri="{FF2B5EF4-FFF2-40B4-BE49-F238E27FC236}">
                <a16:creationId xmlns:a16="http://schemas.microsoft.com/office/drawing/2014/main" id="{EEF02178-D437-443B-87D5-5E6B8F763F5C}"/>
              </a:ext>
            </a:extLst>
          </p:cNvPr>
          <p:cNvSpPr>
            <a:spLocks noGrp="1"/>
          </p:cNvSpPr>
          <p:nvPr>
            <p:ph type="ftr" sz="quarter" idx="11"/>
          </p:nvPr>
        </p:nvSpPr>
        <p:spPr>
          <a:xfrm>
            <a:off x="581192" y="6423914"/>
            <a:ext cx="6917210" cy="365125"/>
          </a:xfrm>
        </p:spPr>
        <p:txBody>
          <a:bodyPr anchor="ctr">
            <a:normAutofit/>
          </a:bodyPr>
          <a:lstStyle/>
          <a:p>
            <a:pPr>
              <a:spcAft>
                <a:spcPts val="600"/>
              </a:spcAft>
            </a:pPr>
            <a:r>
              <a:rPr lang="en-US"/>
              <a:t>Sample Footer Text</a:t>
            </a:r>
          </a:p>
        </p:txBody>
      </p:sp>
      <p:sp>
        <p:nvSpPr>
          <p:cNvPr id="12" name="Slide Number Placeholder 11">
            <a:extLst>
              <a:ext uri="{FF2B5EF4-FFF2-40B4-BE49-F238E27FC236}">
                <a16:creationId xmlns:a16="http://schemas.microsoft.com/office/drawing/2014/main" id="{4A36D853-EA47-4D86-90A0-8A1FAEE00B97}"/>
              </a:ext>
            </a:extLst>
          </p:cNvPr>
          <p:cNvSpPr>
            <a:spLocks noGrp="1"/>
          </p:cNvSpPr>
          <p:nvPr>
            <p:ph type="sldNum" sz="quarter" idx="12"/>
          </p:nvPr>
        </p:nvSpPr>
        <p:spPr>
          <a:xfrm>
            <a:off x="10558300" y="6423914"/>
            <a:ext cx="1052510" cy="365125"/>
          </a:xfrm>
        </p:spPr>
        <p:txBody>
          <a:bodyPr anchor="ctr">
            <a:normAutofit/>
          </a:bodyPr>
          <a:lstStyle/>
          <a:p>
            <a:pPr>
              <a:spcAft>
                <a:spcPts val="600"/>
              </a:spcAft>
            </a:pPr>
            <a:fld id="{3A98EE3D-8CD1-4C3F-BD1C-C98C9596463C}" type="slidenum">
              <a:rPr lang="en-US" smtClean="0"/>
              <a:pPr>
                <a:spcAft>
                  <a:spcPts val="600"/>
                </a:spcAft>
              </a:pPr>
              <a:t>13</a:t>
            </a:fld>
            <a:endParaRPr lang="en-US"/>
          </a:p>
        </p:txBody>
      </p:sp>
      <p:sp>
        <p:nvSpPr>
          <p:cNvPr id="10" name="Picture Placeholder 9">
            <a:extLst>
              <a:ext uri="{FF2B5EF4-FFF2-40B4-BE49-F238E27FC236}">
                <a16:creationId xmlns:a16="http://schemas.microsoft.com/office/drawing/2014/main" id="{CC29D7F5-5489-DD67-A5E8-360C3B822B27}"/>
              </a:ext>
            </a:extLst>
          </p:cNvPr>
          <p:cNvSpPr>
            <a:spLocks noGrp="1"/>
          </p:cNvSpPr>
          <p:nvPr>
            <p:ph type="pic" sz="quarter" idx="13"/>
          </p:nvPr>
        </p:nvSpPr>
        <p:spPr>
          <a:xfrm>
            <a:off x="10192869" y="640080"/>
            <a:ext cx="1557170" cy="3333158"/>
          </a:xfrm>
        </p:spPr>
        <p:txBody>
          <a:bodyPr/>
          <a:lstStyle/>
          <a:p>
            <a:endParaRPr lang="en-BB"/>
          </a:p>
        </p:txBody>
      </p:sp>
    </p:spTree>
    <p:extLst>
      <p:ext uri="{BB962C8B-B14F-4D97-AF65-F5344CB8AC3E}">
        <p14:creationId xmlns:p14="http://schemas.microsoft.com/office/powerpoint/2010/main" val="28097392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F56A6-A0B7-4AD3-A4A4-9522F249B031}"/>
              </a:ext>
            </a:extLst>
          </p:cNvPr>
          <p:cNvSpPr>
            <a:spLocks noGrp="1"/>
          </p:cNvSpPr>
          <p:nvPr>
            <p:ph type="title"/>
          </p:nvPr>
        </p:nvSpPr>
        <p:spPr>
          <a:xfrm>
            <a:off x="581193" y="729658"/>
            <a:ext cx="11029616" cy="988332"/>
          </a:xfrm>
        </p:spPr>
        <p:txBody>
          <a:bodyPr/>
          <a:lstStyle/>
          <a:p>
            <a:r>
              <a:rPr lang="en-US"/>
              <a:t>Content</a:t>
            </a:r>
          </a:p>
        </p:txBody>
      </p:sp>
      <p:sp>
        <p:nvSpPr>
          <p:cNvPr id="3" name="Text Placeholder 2">
            <a:extLst>
              <a:ext uri="{FF2B5EF4-FFF2-40B4-BE49-F238E27FC236}">
                <a16:creationId xmlns:a16="http://schemas.microsoft.com/office/drawing/2014/main" id="{F4E09964-5C29-4FD6-AB66-FC11856B4AF8}"/>
              </a:ext>
            </a:extLst>
          </p:cNvPr>
          <p:cNvSpPr>
            <a:spLocks noGrp="1"/>
          </p:cNvSpPr>
          <p:nvPr>
            <p:ph type="body" idx="1"/>
          </p:nvPr>
        </p:nvSpPr>
        <p:spPr>
          <a:xfrm>
            <a:off x="581191" y="2250891"/>
            <a:ext cx="5194769" cy="557784"/>
          </a:xfrm>
        </p:spPr>
        <p:txBody>
          <a:bodyPr/>
          <a:lstStyle/>
          <a:p>
            <a:r>
              <a:rPr lang="en-US"/>
              <a:t>Subtitle</a:t>
            </a:r>
          </a:p>
        </p:txBody>
      </p:sp>
      <p:sp>
        <p:nvSpPr>
          <p:cNvPr id="4" name="Content Placeholder 3">
            <a:extLst>
              <a:ext uri="{FF2B5EF4-FFF2-40B4-BE49-F238E27FC236}">
                <a16:creationId xmlns:a16="http://schemas.microsoft.com/office/drawing/2014/main" id="{DFFA8F6C-85B2-40F8-9392-16F12DC2D8CA}"/>
              </a:ext>
            </a:extLst>
          </p:cNvPr>
          <p:cNvSpPr>
            <a:spLocks noGrp="1"/>
          </p:cNvSpPr>
          <p:nvPr>
            <p:ph sz="half" idx="2"/>
          </p:nvPr>
        </p:nvSpPr>
        <p:spPr>
          <a:xfrm>
            <a:off x="581194" y="2926052"/>
            <a:ext cx="5194766" cy="2934999"/>
          </a:xfrm>
        </p:spPr>
        <p:txBody>
          <a:bodyPr/>
          <a:lstStyle/>
          <a:p>
            <a:r>
              <a:rPr lang="en-US"/>
              <a:t>Add text, images, art, and videos. </a:t>
            </a:r>
          </a:p>
          <a:p>
            <a:r>
              <a:rPr lang="en-US"/>
              <a:t>Add transitions, animations, and motion. </a:t>
            </a:r>
          </a:p>
          <a:p>
            <a:r>
              <a:rPr lang="en-US"/>
              <a:t>Save to OneDrive, to get to your presentations from your computer, tablet, or phone. </a:t>
            </a:r>
          </a:p>
        </p:txBody>
      </p:sp>
      <p:sp>
        <p:nvSpPr>
          <p:cNvPr id="5" name="Text Placeholder 4">
            <a:extLst>
              <a:ext uri="{FF2B5EF4-FFF2-40B4-BE49-F238E27FC236}">
                <a16:creationId xmlns:a16="http://schemas.microsoft.com/office/drawing/2014/main" id="{86D629C6-DFC2-4FE6-9BC6-9CC5FAA30175}"/>
              </a:ext>
            </a:extLst>
          </p:cNvPr>
          <p:cNvSpPr>
            <a:spLocks noGrp="1"/>
          </p:cNvSpPr>
          <p:nvPr>
            <p:ph type="body" sz="quarter" idx="3"/>
          </p:nvPr>
        </p:nvSpPr>
        <p:spPr>
          <a:xfrm>
            <a:off x="6416039" y="2250892"/>
            <a:ext cx="5194770" cy="553373"/>
          </a:xfrm>
        </p:spPr>
        <p:txBody>
          <a:bodyPr/>
          <a:lstStyle/>
          <a:p>
            <a:r>
              <a:rPr lang="en-US"/>
              <a:t>Subtitle</a:t>
            </a:r>
          </a:p>
        </p:txBody>
      </p:sp>
      <p:sp>
        <p:nvSpPr>
          <p:cNvPr id="6" name="Content Placeholder 5">
            <a:extLst>
              <a:ext uri="{FF2B5EF4-FFF2-40B4-BE49-F238E27FC236}">
                <a16:creationId xmlns:a16="http://schemas.microsoft.com/office/drawing/2014/main" id="{9CD48624-92E5-4A01-823A-A340A719ADBC}"/>
              </a:ext>
            </a:extLst>
          </p:cNvPr>
          <p:cNvSpPr>
            <a:spLocks noGrp="1"/>
          </p:cNvSpPr>
          <p:nvPr>
            <p:ph sz="quarter" idx="4"/>
          </p:nvPr>
        </p:nvSpPr>
        <p:spPr>
          <a:xfrm>
            <a:off x="6416037" y="2926052"/>
            <a:ext cx="5194771" cy="2934999"/>
          </a:xfrm>
        </p:spPr>
        <p:txBody>
          <a:bodyPr/>
          <a:lstStyle/>
          <a:p>
            <a:r>
              <a:rPr lang="en-US"/>
              <a:t>Open the Design Ideas pane for instant slide makeovers. </a:t>
            </a:r>
          </a:p>
          <a:p>
            <a:r>
              <a:rPr lang="en-US"/>
              <a:t>When we have design ideas, we’ll show them to you right there. </a:t>
            </a:r>
          </a:p>
        </p:txBody>
      </p:sp>
      <p:sp>
        <p:nvSpPr>
          <p:cNvPr id="8" name="Footer Placeholder 7">
            <a:extLst>
              <a:ext uri="{FF2B5EF4-FFF2-40B4-BE49-F238E27FC236}">
                <a16:creationId xmlns:a16="http://schemas.microsoft.com/office/drawing/2014/main" id="{CCF3BEB4-74AE-46AA-B4D6-F74D0D1815C9}"/>
              </a:ext>
            </a:extLst>
          </p:cNvPr>
          <p:cNvSpPr>
            <a:spLocks noGrp="1"/>
          </p:cNvSpPr>
          <p:nvPr>
            <p:ph type="ftr" sz="quarter" idx="11"/>
          </p:nvPr>
        </p:nvSpPr>
        <p:spPr>
          <a:xfrm>
            <a:off x="581192" y="6423914"/>
            <a:ext cx="6917210" cy="365125"/>
          </a:xfrm>
        </p:spPr>
        <p:txBody>
          <a:bodyPr/>
          <a:lstStyle/>
          <a:p>
            <a:r>
              <a:rPr lang="en-US"/>
              <a:t>Sample Footer Text</a:t>
            </a:r>
          </a:p>
        </p:txBody>
      </p:sp>
      <p:sp>
        <p:nvSpPr>
          <p:cNvPr id="9" name="Slide Number Placeholder 8">
            <a:extLst>
              <a:ext uri="{FF2B5EF4-FFF2-40B4-BE49-F238E27FC236}">
                <a16:creationId xmlns:a16="http://schemas.microsoft.com/office/drawing/2014/main" id="{534A0150-AECF-4D8C-A650-1671E51D36E8}"/>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14</a:t>
            </a:fld>
            <a:endParaRPr lang="en-US"/>
          </a:p>
        </p:txBody>
      </p:sp>
    </p:spTree>
    <p:extLst>
      <p:ext uri="{BB962C8B-B14F-4D97-AF65-F5344CB8AC3E}">
        <p14:creationId xmlns:p14="http://schemas.microsoft.com/office/powerpoint/2010/main" val="17154007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592F8-8CA0-4216-808E-BCF1E34D38DA}"/>
              </a:ext>
            </a:extLst>
          </p:cNvPr>
          <p:cNvSpPr>
            <a:spLocks noGrp="1"/>
          </p:cNvSpPr>
          <p:nvPr>
            <p:ph type="title"/>
          </p:nvPr>
        </p:nvSpPr>
        <p:spPr>
          <a:xfrm>
            <a:off x="581192" y="3986411"/>
            <a:ext cx="3568661" cy="1872388"/>
          </a:xfrm>
        </p:spPr>
        <p:txBody>
          <a:bodyPr/>
          <a:lstStyle/>
          <a:p>
            <a:r>
              <a:rPr lang="en-US"/>
              <a:t>Summary</a:t>
            </a:r>
          </a:p>
        </p:txBody>
      </p:sp>
      <p:pic>
        <p:nvPicPr>
          <p:cNvPr id="9" name="Picture Placeholder 8" descr="A person smiling for the camera&#10;">
            <a:extLst>
              <a:ext uri="{FF2B5EF4-FFF2-40B4-BE49-F238E27FC236}">
                <a16:creationId xmlns:a16="http://schemas.microsoft.com/office/drawing/2014/main" id="{0C4F09C2-CDF0-42F2-ACBE-48A7C5A30183}"/>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48056" y="768096"/>
            <a:ext cx="2578608" cy="2816352"/>
          </a:xfrm>
        </p:spPr>
      </p:pic>
      <p:pic>
        <p:nvPicPr>
          <p:cNvPr id="15" name="Picture Placeholder 14" descr="A picture containing a nurse and child">
            <a:extLst>
              <a:ext uri="{FF2B5EF4-FFF2-40B4-BE49-F238E27FC236}">
                <a16:creationId xmlns:a16="http://schemas.microsoft.com/office/drawing/2014/main" id="{75C485B9-17CC-4622-BC83-361CFF6D5277}"/>
              </a:ext>
            </a:extLst>
          </p:cNvPr>
          <p:cNvPicPr>
            <a:picLocks noGrp="1" noChangeAspect="1"/>
          </p:cNvPicPr>
          <p:nvPr>
            <p:ph type="pic" sz="quarter" idx="16"/>
          </p:nvPr>
        </p:nvPicPr>
        <p:blipFill rotWithShape="1">
          <a:blip r:embed="rId3" cstate="screen">
            <a:extLst>
              <a:ext uri="{28A0092B-C50C-407E-A947-70E740481C1C}">
                <a14:useLocalDpi xmlns:a14="http://schemas.microsoft.com/office/drawing/2010/main" val="0"/>
              </a:ext>
            </a:extLst>
          </a:blip>
          <a:srcRect/>
          <a:stretch/>
        </p:blipFill>
        <p:spPr>
          <a:xfrm>
            <a:off x="9162288" y="768096"/>
            <a:ext cx="2578608" cy="2816352"/>
          </a:xfrm>
        </p:spPr>
      </p:pic>
      <p:sp>
        <p:nvSpPr>
          <p:cNvPr id="3" name="Content Placeholder 2">
            <a:extLst>
              <a:ext uri="{FF2B5EF4-FFF2-40B4-BE49-F238E27FC236}">
                <a16:creationId xmlns:a16="http://schemas.microsoft.com/office/drawing/2014/main" id="{5DB065D3-BB45-4A0E-A1BC-1FAA24968BA8}"/>
              </a:ext>
            </a:extLst>
          </p:cNvPr>
          <p:cNvSpPr>
            <a:spLocks noGrp="1"/>
          </p:cNvSpPr>
          <p:nvPr>
            <p:ph idx="1"/>
          </p:nvPr>
        </p:nvSpPr>
        <p:spPr>
          <a:xfrm>
            <a:off x="4520392" y="3956050"/>
            <a:ext cx="7225075" cy="1902749"/>
          </a:xfrm>
        </p:spPr>
        <p:txBody>
          <a:bodyPr/>
          <a:lstStyle/>
          <a:p>
            <a:r>
              <a:rPr lang="en-US"/>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sp>
        <p:nvSpPr>
          <p:cNvPr id="17" name="Footer Placeholder 16">
            <a:extLst>
              <a:ext uri="{FF2B5EF4-FFF2-40B4-BE49-F238E27FC236}">
                <a16:creationId xmlns:a16="http://schemas.microsoft.com/office/drawing/2014/main" id="{97130022-5FA2-42CA-9F45-CF03F1375804}"/>
              </a:ext>
            </a:extLst>
          </p:cNvPr>
          <p:cNvSpPr>
            <a:spLocks noGrp="1"/>
          </p:cNvSpPr>
          <p:nvPr>
            <p:ph type="ftr" sz="quarter" idx="11"/>
          </p:nvPr>
        </p:nvSpPr>
        <p:spPr>
          <a:xfrm>
            <a:off x="581192" y="6423914"/>
            <a:ext cx="6917210" cy="365125"/>
          </a:xfrm>
        </p:spPr>
        <p:txBody>
          <a:bodyPr/>
          <a:lstStyle/>
          <a:p>
            <a:r>
              <a:rPr lang="en-US"/>
              <a:t>Sample Footer Text</a:t>
            </a:r>
          </a:p>
        </p:txBody>
      </p:sp>
      <p:sp>
        <p:nvSpPr>
          <p:cNvPr id="18" name="Slide Number Placeholder 17">
            <a:extLst>
              <a:ext uri="{FF2B5EF4-FFF2-40B4-BE49-F238E27FC236}">
                <a16:creationId xmlns:a16="http://schemas.microsoft.com/office/drawing/2014/main" id="{F063B0D3-5484-4E9A-B4AE-2957B71E5027}"/>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15</a:t>
            </a:fld>
            <a:endParaRPr lang="en-US"/>
          </a:p>
        </p:txBody>
      </p:sp>
      <p:pic>
        <p:nvPicPr>
          <p:cNvPr id="12" name="Picture Placeholder 11">
            <a:extLst>
              <a:ext uri="{FF2B5EF4-FFF2-40B4-BE49-F238E27FC236}">
                <a16:creationId xmlns:a16="http://schemas.microsoft.com/office/drawing/2014/main" id="{6C04F02C-DDDB-EDE9-3DBA-472CF4DE8E68}"/>
              </a:ext>
            </a:extLst>
          </p:cNvPr>
          <p:cNvPicPr>
            <a:picLocks noGrp="1" noChangeAspect="1"/>
          </p:cNvPicPr>
          <p:nvPr>
            <p:ph type="pic" sz="quarter" idx="15"/>
          </p:nvPr>
        </p:nvPicPr>
        <p:blipFill>
          <a:blip r:embed="rId4"/>
          <a:srcRect l="8258" r="8258"/>
          <a:stretch>
            <a:fillRect/>
          </a:stretch>
        </p:blipFill>
        <p:spPr>
          <a:prstGeom prst="rect">
            <a:avLst/>
          </a:prstGeom>
        </p:spPr>
      </p:pic>
      <p:pic>
        <p:nvPicPr>
          <p:cNvPr id="19" name="Picture Placeholder 18">
            <a:extLst>
              <a:ext uri="{FF2B5EF4-FFF2-40B4-BE49-F238E27FC236}">
                <a16:creationId xmlns:a16="http://schemas.microsoft.com/office/drawing/2014/main" id="{6CC9442E-4FB5-39D6-9B18-72FBCF5FEBDB}"/>
              </a:ext>
            </a:extLst>
          </p:cNvPr>
          <p:cNvPicPr>
            <a:picLocks noGrp="1" noChangeAspect="1"/>
          </p:cNvPicPr>
          <p:nvPr>
            <p:ph type="pic" sz="quarter" idx="14"/>
          </p:nvPr>
        </p:nvPicPr>
        <p:blipFill>
          <a:blip r:embed="rId5"/>
          <a:srcRect t="3701" b="3701"/>
          <a:stretch>
            <a:fillRect/>
          </a:stretch>
        </p:blipFill>
        <p:spPr>
          <a:prstGeom prst="rect">
            <a:avLst/>
          </a:prstGeom>
        </p:spPr>
      </p:pic>
    </p:spTree>
    <p:extLst>
      <p:ext uri="{BB962C8B-B14F-4D97-AF65-F5344CB8AC3E}">
        <p14:creationId xmlns:p14="http://schemas.microsoft.com/office/powerpoint/2010/main" val="2752565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0FB38-0113-4F80-BBD4-A9C97FF40720}"/>
              </a:ext>
            </a:extLst>
          </p:cNvPr>
          <p:cNvSpPr>
            <a:spLocks noGrp="1"/>
          </p:cNvSpPr>
          <p:nvPr>
            <p:ph type="title"/>
          </p:nvPr>
        </p:nvSpPr>
        <p:spPr>
          <a:xfrm>
            <a:off x="609906" y="702156"/>
            <a:ext cx="3568661" cy="1188720"/>
          </a:xfrm>
        </p:spPr>
        <p:txBody>
          <a:bodyPr/>
          <a:lstStyle/>
          <a:p>
            <a:r>
              <a:rPr lang="en-US"/>
              <a:t>Thank you</a:t>
            </a:r>
          </a:p>
        </p:txBody>
      </p:sp>
      <p:sp>
        <p:nvSpPr>
          <p:cNvPr id="3" name="Content Placeholder 2">
            <a:extLst>
              <a:ext uri="{FF2B5EF4-FFF2-40B4-BE49-F238E27FC236}">
                <a16:creationId xmlns:a16="http://schemas.microsoft.com/office/drawing/2014/main" id="{75982AA6-9E74-43FC-B452-142C7571DCCC}"/>
              </a:ext>
            </a:extLst>
          </p:cNvPr>
          <p:cNvSpPr>
            <a:spLocks noGrp="1"/>
          </p:cNvSpPr>
          <p:nvPr>
            <p:ph idx="1"/>
          </p:nvPr>
        </p:nvSpPr>
        <p:spPr>
          <a:xfrm>
            <a:off x="609906" y="2340864"/>
            <a:ext cx="3568661" cy="3634486"/>
          </a:xfrm>
        </p:spPr>
        <p:txBody>
          <a:bodyPr/>
          <a:lstStyle/>
          <a:p>
            <a:r>
              <a:rPr lang="en-US"/>
              <a:t>Presenter name</a:t>
            </a:r>
          </a:p>
          <a:p>
            <a:r>
              <a:rPr lang="en-US"/>
              <a:t>Email address</a:t>
            </a:r>
          </a:p>
          <a:p>
            <a:r>
              <a:rPr lang="en-US"/>
              <a:t>Website</a:t>
            </a:r>
          </a:p>
          <a:p>
            <a:endParaRPr lang="en-US"/>
          </a:p>
        </p:txBody>
      </p:sp>
      <p:sp>
        <p:nvSpPr>
          <p:cNvPr id="8" name="Footer Placeholder 7">
            <a:extLst>
              <a:ext uri="{FF2B5EF4-FFF2-40B4-BE49-F238E27FC236}">
                <a16:creationId xmlns:a16="http://schemas.microsoft.com/office/drawing/2014/main" id="{D3E3ABAA-EBF5-4FC5-BEEE-FBA5A228E046}"/>
              </a:ext>
            </a:extLst>
          </p:cNvPr>
          <p:cNvSpPr>
            <a:spLocks noGrp="1"/>
          </p:cNvSpPr>
          <p:nvPr>
            <p:ph type="ftr" sz="quarter" idx="11"/>
          </p:nvPr>
        </p:nvSpPr>
        <p:spPr>
          <a:xfrm>
            <a:off x="581192" y="6423914"/>
            <a:ext cx="6917210" cy="365125"/>
          </a:xfrm>
        </p:spPr>
        <p:txBody>
          <a:bodyPr/>
          <a:lstStyle/>
          <a:p>
            <a:r>
              <a:rPr lang="en-US"/>
              <a:t>Sample Footer Text</a:t>
            </a:r>
          </a:p>
        </p:txBody>
      </p:sp>
      <p:pic>
        <p:nvPicPr>
          <p:cNvPr id="6" name="Picture Placeholder 5" descr="A doctor talking to a patient&#10;">
            <a:extLst>
              <a:ext uri="{FF2B5EF4-FFF2-40B4-BE49-F238E27FC236}">
                <a16:creationId xmlns:a16="http://schemas.microsoft.com/office/drawing/2014/main" id="{AC4A1F6E-E065-4C87-B012-9FBDEC8C1ED7}"/>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657344" y="0"/>
            <a:ext cx="7534656" cy="6858000"/>
          </a:xfrm>
        </p:spPr>
      </p:pic>
      <p:sp>
        <p:nvSpPr>
          <p:cNvPr id="4" name="Slide Number Placeholder 3">
            <a:extLst>
              <a:ext uri="{FF2B5EF4-FFF2-40B4-BE49-F238E27FC236}">
                <a16:creationId xmlns:a16="http://schemas.microsoft.com/office/drawing/2014/main" id="{5947942D-0E12-44A9-B67B-FD75E0E41F25}"/>
              </a:ext>
            </a:extLst>
          </p:cNvPr>
          <p:cNvSpPr>
            <a:spLocks noGrp="1"/>
          </p:cNvSpPr>
          <p:nvPr>
            <p:ph type="sldNum" sz="quarter" idx="12"/>
          </p:nvPr>
        </p:nvSpPr>
        <p:spPr/>
        <p:txBody>
          <a:bodyPr/>
          <a:lstStyle/>
          <a:p>
            <a:fld id="{3A98EE3D-8CD1-4C3F-BD1C-C98C9596463C}" type="slidenum">
              <a:rPr lang="en-US" smtClean="0"/>
              <a:t>16</a:t>
            </a:fld>
            <a:endParaRPr lang="en-US"/>
          </a:p>
        </p:txBody>
      </p:sp>
    </p:spTree>
    <p:extLst>
      <p:ext uri="{BB962C8B-B14F-4D97-AF65-F5344CB8AC3E}">
        <p14:creationId xmlns:p14="http://schemas.microsoft.com/office/powerpoint/2010/main" val="22616197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1E637-6C9C-485F-AF41-E8410EC71E3F}"/>
              </a:ext>
            </a:extLst>
          </p:cNvPr>
          <p:cNvSpPr>
            <a:spLocks noGrp="1"/>
          </p:cNvSpPr>
          <p:nvPr>
            <p:ph type="title"/>
          </p:nvPr>
        </p:nvSpPr>
        <p:spPr/>
        <p:txBody>
          <a:bodyPr/>
          <a:lstStyle/>
          <a:p>
            <a:r>
              <a:rPr lang="en-US"/>
              <a:t>Timeline</a:t>
            </a:r>
          </a:p>
        </p:txBody>
      </p:sp>
      <p:sp>
        <p:nvSpPr>
          <p:cNvPr id="5" name="Footer Placeholder 4">
            <a:extLst>
              <a:ext uri="{FF2B5EF4-FFF2-40B4-BE49-F238E27FC236}">
                <a16:creationId xmlns:a16="http://schemas.microsoft.com/office/drawing/2014/main" id="{089BEA28-F6E8-4DD1-9A64-07CA2228CCF6}"/>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5B2C4556-246D-4E49-AEDB-521D1C50F0D0}"/>
              </a:ext>
            </a:extLst>
          </p:cNvPr>
          <p:cNvSpPr>
            <a:spLocks noGrp="1"/>
          </p:cNvSpPr>
          <p:nvPr>
            <p:ph type="sldNum" sz="quarter" idx="12"/>
          </p:nvPr>
        </p:nvSpPr>
        <p:spPr/>
        <p:txBody>
          <a:bodyPr/>
          <a:lstStyle/>
          <a:p>
            <a:fld id="{3A98EE3D-8CD1-4C3F-BD1C-C98C9596463C}" type="slidenum">
              <a:rPr lang="en-US" smtClean="0"/>
              <a:pPr/>
              <a:t>17</a:t>
            </a:fld>
            <a:endParaRPr lang="en-US"/>
          </a:p>
        </p:txBody>
      </p:sp>
      <p:graphicFrame>
        <p:nvGraphicFramePr>
          <p:cNvPr id="13" name="Content Placeholder 6" descr="Timeline placeholder ">
            <a:extLst>
              <a:ext uri="{FF2B5EF4-FFF2-40B4-BE49-F238E27FC236}">
                <a16:creationId xmlns:a16="http://schemas.microsoft.com/office/drawing/2014/main" id="{36CD7C1F-EB09-4D4A-B747-6E1FD459E5FC}"/>
              </a:ext>
            </a:extLst>
          </p:cNvPr>
          <p:cNvGraphicFramePr>
            <a:graphicFrameLocks noGrp="1"/>
          </p:cNvGraphicFramePr>
          <p:nvPr>
            <p:ph idx="1"/>
            <p:extLst>
              <p:ext uri="{D42A27DB-BD31-4B8C-83A1-F6EECF244321}">
                <p14:modId xmlns:p14="http://schemas.microsoft.com/office/powerpoint/2010/main" val="290034642"/>
              </p:ext>
            </p:extLst>
          </p:nvPr>
        </p:nvGraphicFramePr>
        <p:xfrm>
          <a:off x="841248" y="1828800"/>
          <a:ext cx="10515600"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739850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8DE4E-F7AF-4563-B6F4-DD8C689868B2}"/>
              </a:ext>
            </a:extLst>
          </p:cNvPr>
          <p:cNvSpPr>
            <a:spLocks noGrp="1"/>
          </p:cNvSpPr>
          <p:nvPr>
            <p:ph type="title"/>
          </p:nvPr>
        </p:nvSpPr>
        <p:spPr>
          <a:xfrm>
            <a:off x="581192" y="731520"/>
            <a:ext cx="11029616" cy="987552"/>
          </a:xfrm>
        </p:spPr>
        <p:txBody>
          <a:bodyPr/>
          <a:lstStyle/>
          <a:p>
            <a:r>
              <a:rPr lang="en-US"/>
              <a:t>Table</a:t>
            </a:r>
          </a:p>
        </p:txBody>
      </p:sp>
      <p:graphicFrame>
        <p:nvGraphicFramePr>
          <p:cNvPr id="4" name="Table 4">
            <a:extLst>
              <a:ext uri="{FF2B5EF4-FFF2-40B4-BE49-F238E27FC236}">
                <a16:creationId xmlns:a16="http://schemas.microsoft.com/office/drawing/2014/main" id="{54AD1D44-DC62-4EDE-9AB1-216F86019B50}"/>
              </a:ext>
            </a:extLst>
          </p:cNvPr>
          <p:cNvGraphicFramePr>
            <a:graphicFrameLocks noGrp="1"/>
          </p:cNvGraphicFramePr>
          <p:nvPr>
            <p:ph idx="1"/>
            <p:extLst>
              <p:ext uri="{D42A27DB-BD31-4B8C-83A1-F6EECF244321}">
                <p14:modId xmlns:p14="http://schemas.microsoft.com/office/powerpoint/2010/main" val="1039468766"/>
              </p:ext>
            </p:extLst>
          </p:nvPr>
        </p:nvGraphicFramePr>
        <p:xfrm>
          <a:off x="581025" y="2341563"/>
          <a:ext cx="11029950" cy="2829250"/>
        </p:xfrm>
        <a:graphic>
          <a:graphicData uri="http://schemas.openxmlformats.org/drawingml/2006/table">
            <a:tbl>
              <a:tblPr firstRow="1" bandRow="1">
                <a:tableStyleId>{912C8C85-51F0-491E-9774-3900AFEF0FD7}</a:tableStyleId>
              </a:tblPr>
              <a:tblGrid>
                <a:gridCol w="2205990">
                  <a:extLst>
                    <a:ext uri="{9D8B030D-6E8A-4147-A177-3AD203B41FA5}">
                      <a16:colId xmlns:a16="http://schemas.microsoft.com/office/drawing/2014/main" val="4236822780"/>
                    </a:ext>
                  </a:extLst>
                </a:gridCol>
                <a:gridCol w="2205990">
                  <a:extLst>
                    <a:ext uri="{9D8B030D-6E8A-4147-A177-3AD203B41FA5}">
                      <a16:colId xmlns:a16="http://schemas.microsoft.com/office/drawing/2014/main" val="2015361192"/>
                    </a:ext>
                  </a:extLst>
                </a:gridCol>
                <a:gridCol w="2205990">
                  <a:extLst>
                    <a:ext uri="{9D8B030D-6E8A-4147-A177-3AD203B41FA5}">
                      <a16:colId xmlns:a16="http://schemas.microsoft.com/office/drawing/2014/main" val="3949478847"/>
                    </a:ext>
                  </a:extLst>
                </a:gridCol>
                <a:gridCol w="2205990">
                  <a:extLst>
                    <a:ext uri="{9D8B030D-6E8A-4147-A177-3AD203B41FA5}">
                      <a16:colId xmlns:a16="http://schemas.microsoft.com/office/drawing/2014/main" val="1296369091"/>
                    </a:ext>
                  </a:extLst>
                </a:gridCol>
                <a:gridCol w="2205990">
                  <a:extLst>
                    <a:ext uri="{9D8B030D-6E8A-4147-A177-3AD203B41FA5}">
                      <a16:colId xmlns:a16="http://schemas.microsoft.com/office/drawing/2014/main" val="3942228740"/>
                    </a:ext>
                  </a:extLst>
                </a:gridCol>
              </a:tblGrid>
              <a:tr h="565850">
                <a:tc>
                  <a:txBody>
                    <a:bodyPr/>
                    <a:lstStyle/>
                    <a:p>
                      <a:pPr algn="ctr"/>
                      <a:endParaRPr lang="en-US"/>
                    </a:p>
                  </a:txBody>
                  <a:tcPr anchor="ctr"/>
                </a:tc>
                <a:tc>
                  <a:txBody>
                    <a:bodyPr/>
                    <a:lstStyle/>
                    <a:p>
                      <a:pPr algn="ctr"/>
                      <a:r>
                        <a:rPr lang="en-US"/>
                        <a:t>Category 1</a:t>
                      </a:r>
                    </a:p>
                  </a:txBody>
                  <a:tcPr anchor="ctr"/>
                </a:tc>
                <a:tc>
                  <a:txBody>
                    <a:bodyPr/>
                    <a:lstStyle/>
                    <a:p>
                      <a:pPr algn="ctr"/>
                      <a:r>
                        <a:rPr lang="en-US"/>
                        <a:t>Category 2</a:t>
                      </a:r>
                    </a:p>
                  </a:txBody>
                  <a:tcPr anchor="ctr"/>
                </a:tc>
                <a:tc>
                  <a:txBody>
                    <a:bodyPr/>
                    <a:lstStyle/>
                    <a:p>
                      <a:pPr algn="ctr"/>
                      <a:r>
                        <a:rPr lang="en-US"/>
                        <a:t>Category 3</a:t>
                      </a:r>
                    </a:p>
                  </a:txBody>
                  <a:tcPr anchor="ctr"/>
                </a:tc>
                <a:tc>
                  <a:txBody>
                    <a:bodyPr/>
                    <a:lstStyle/>
                    <a:p>
                      <a:pPr algn="ctr"/>
                      <a:r>
                        <a:rPr lang="en-US"/>
                        <a:t>Category 4</a:t>
                      </a:r>
                    </a:p>
                  </a:txBody>
                  <a:tcPr anchor="ctr"/>
                </a:tc>
                <a:extLst>
                  <a:ext uri="{0D108BD9-81ED-4DB2-BD59-A6C34878D82A}">
                    <a16:rowId xmlns:a16="http://schemas.microsoft.com/office/drawing/2014/main" val="2133776202"/>
                  </a:ext>
                </a:extLst>
              </a:tr>
              <a:tr h="565850">
                <a:tc>
                  <a:txBody>
                    <a:bodyPr/>
                    <a:lstStyle/>
                    <a:p>
                      <a:pPr algn="ctr"/>
                      <a:r>
                        <a:rPr lang="en-US"/>
                        <a:t>Item 1</a:t>
                      </a:r>
                    </a:p>
                  </a:txBody>
                  <a:tcPr anchor="ctr"/>
                </a:tc>
                <a:tc>
                  <a:txBody>
                    <a:bodyPr/>
                    <a:lstStyle/>
                    <a:p>
                      <a:pPr algn="ctr"/>
                      <a:r>
                        <a:rPr lang="en-US"/>
                        <a:t>4.5</a:t>
                      </a:r>
                    </a:p>
                  </a:txBody>
                  <a:tcPr anchor="ctr"/>
                </a:tc>
                <a:tc>
                  <a:txBody>
                    <a:bodyPr/>
                    <a:lstStyle/>
                    <a:p>
                      <a:pPr algn="ctr"/>
                      <a:r>
                        <a:rPr lang="en-US"/>
                        <a:t>2.3</a:t>
                      </a:r>
                    </a:p>
                  </a:txBody>
                  <a:tcPr anchor="ctr"/>
                </a:tc>
                <a:tc>
                  <a:txBody>
                    <a:bodyPr/>
                    <a:lstStyle/>
                    <a:p>
                      <a:pPr algn="ctr"/>
                      <a:r>
                        <a:rPr lang="en-US"/>
                        <a:t>1.7</a:t>
                      </a:r>
                    </a:p>
                  </a:txBody>
                  <a:tcPr anchor="ctr"/>
                </a:tc>
                <a:tc>
                  <a:txBody>
                    <a:bodyPr/>
                    <a:lstStyle/>
                    <a:p>
                      <a:pPr algn="ctr"/>
                      <a:r>
                        <a:rPr lang="en-US"/>
                        <a:t>5.0</a:t>
                      </a:r>
                    </a:p>
                  </a:txBody>
                  <a:tcPr anchor="ctr"/>
                </a:tc>
                <a:extLst>
                  <a:ext uri="{0D108BD9-81ED-4DB2-BD59-A6C34878D82A}">
                    <a16:rowId xmlns:a16="http://schemas.microsoft.com/office/drawing/2014/main" val="207903711"/>
                  </a:ext>
                </a:extLst>
              </a:tr>
              <a:tr h="565850">
                <a:tc>
                  <a:txBody>
                    <a:bodyPr/>
                    <a:lstStyle/>
                    <a:p>
                      <a:pPr algn="ctr"/>
                      <a:r>
                        <a:rPr lang="en-US"/>
                        <a:t>Item 2</a:t>
                      </a:r>
                    </a:p>
                  </a:txBody>
                  <a:tcPr anchor="ctr"/>
                </a:tc>
                <a:tc>
                  <a:txBody>
                    <a:bodyPr/>
                    <a:lstStyle/>
                    <a:p>
                      <a:pPr algn="ctr"/>
                      <a:r>
                        <a:rPr lang="en-US"/>
                        <a:t>3.2</a:t>
                      </a:r>
                    </a:p>
                  </a:txBody>
                  <a:tcPr anchor="ctr"/>
                </a:tc>
                <a:tc>
                  <a:txBody>
                    <a:bodyPr/>
                    <a:lstStyle/>
                    <a:p>
                      <a:pPr algn="ctr"/>
                      <a:r>
                        <a:rPr lang="en-US"/>
                        <a:t>5.1</a:t>
                      </a:r>
                    </a:p>
                  </a:txBody>
                  <a:tcPr anchor="ctr"/>
                </a:tc>
                <a:tc>
                  <a:txBody>
                    <a:bodyPr/>
                    <a:lstStyle/>
                    <a:p>
                      <a:pPr algn="ctr"/>
                      <a:r>
                        <a:rPr lang="en-US"/>
                        <a:t>4.4</a:t>
                      </a:r>
                    </a:p>
                  </a:txBody>
                  <a:tcPr anchor="ctr"/>
                </a:tc>
                <a:tc>
                  <a:txBody>
                    <a:bodyPr/>
                    <a:lstStyle/>
                    <a:p>
                      <a:pPr algn="ctr"/>
                      <a:r>
                        <a:rPr lang="en-US"/>
                        <a:t>3.0</a:t>
                      </a:r>
                    </a:p>
                  </a:txBody>
                  <a:tcPr anchor="ctr"/>
                </a:tc>
                <a:extLst>
                  <a:ext uri="{0D108BD9-81ED-4DB2-BD59-A6C34878D82A}">
                    <a16:rowId xmlns:a16="http://schemas.microsoft.com/office/drawing/2014/main" val="2775520469"/>
                  </a:ext>
                </a:extLst>
              </a:tr>
              <a:tr h="565850">
                <a:tc>
                  <a:txBody>
                    <a:bodyPr/>
                    <a:lstStyle/>
                    <a:p>
                      <a:pPr algn="ctr"/>
                      <a:r>
                        <a:rPr lang="en-US"/>
                        <a:t>Item 3</a:t>
                      </a:r>
                    </a:p>
                  </a:txBody>
                  <a:tcPr anchor="ctr"/>
                </a:tc>
                <a:tc>
                  <a:txBody>
                    <a:bodyPr/>
                    <a:lstStyle/>
                    <a:p>
                      <a:pPr algn="ctr"/>
                      <a:r>
                        <a:rPr lang="en-US"/>
                        <a:t>2.1</a:t>
                      </a:r>
                    </a:p>
                  </a:txBody>
                  <a:tcPr anchor="ctr"/>
                </a:tc>
                <a:tc>
                  <a:txBody>
                    <a:bodyPr/>
                    <a:lstStyle/>
                    <a:p>
                      <a:pPr algn="ctr"/>
                      <a:r>
                        <a:rPr lang="en-US"/>
                        <a:t>1.7</a:t>
                      </a:r>
                    </a:p>
                  </a:txBody>
                  <a:tcPr anchor="ctr"/>
                </a:tc>
                <a:tc>
                  <a:txBody>
                    <a:bodyPr/>
                    <a:lstStyle/>
                    <a:p>
                      <a:pPr algn="ctr"/>
                      <a:r>
                        <a:rPr lang="en-US"/>
                        <a:t>2.5</a:t>
                      </a:r>
                    </a:p>
                  </a:txBody>
                  <a:tcPr anchor="ctr"/>
                </a:tc>
                <a:tc>
                  <a:txBody>
                    <a:bodyPr/>
                    <a:lstStyle/>
                    <a:p>
                      <a:pPr algn="ctr"/>
                      <a:r>
                        <a:rPr lang="en-US"/>
                        <a:t>2.8</a:t>
                      </a:r>
                    </a:p>
                  </a:txBody>
                  <a:tcPr anchor="ctr"/>
                </a:tc>
                <a:extLst>
                  <a:ext uri="{0D108BD9-81ED-4DB2-BD59-A6C34878D82A}">
                    <a16:rowId xmlns:a16="http://schemas.microsoft.com/office/drawing/2014/main" val="823048677"/>
                  </a:ext>
                </a:extLst>
              </a:tr>
              <a:tr h="565850">
                <a:tc>
                  <a:txBody>
                    <a:bodyPr/>
                    <a:lstStyle/>
                    <a:p>
                      <a:pPr algn="ctr"/>
                      <a:r>
                        <a:rPr lang="en-US"/>
                        <a:t>Item 4</a:t>
                      </a:r>
                    </a:p>
                  </a:txBody>
                  <a:tcPr anchor="ctr"/>
                </a:tc>
                <a:tc>
                  <a:txBody>
                    <a:bodyPr/>
                    <a:lstStyle/>
                    <a:p>
                      <a:pPr algn="ctr"/>
                      <a:r>
                        <a:rPr lang="en-US"/>
                        <a:t>4.5</a:t>
                      </a:r>
                    </a:p>
                  </a:txBody>
                  <a:tcPr anchor="ctr"/>
                </a:tc>
                <a:tc>
                  <a:txBody>
                    <a:bodyPr/>
                    <a:lstStyle/>
                    <a:p>
                      <a:pPr algn="ctr"/>
                      <a:r>
                        <a:rPr lang="en-US"/>
                        <a:t>2.2</a:t>
                      </a:r>
                    </a:p>
                  </a:txBody>
                  <a:tcPr anchor="ctr"/>
                </a:tc>
                <a:tc>
                  <a:txBody>
                    <a:bodyPr/>
                    <a:lstStyle/>
                    <a:p>
                      <a:pPr algn="ctr"/>
                      <a:r>
                        <a:rPr lang="en-US"/>
                        <a:t>1.7</a:t>
                      </a:r>
                    </a:p>
                  </a:txBody>
                  <a:tcPr anchor="ctr"/>
                </a:tc>
                <a:tc>
                  <a:txBody>
                    <a:bodyPr/>
                    <a:lstStyle/>
                    <a:p>
                      <a:pPr algn="ctr"/>
                      <a:r>
                        <a:rPr lang="en-US"/>
                        <a:t>7.0</a:t>
                      </a:r>
                    </a:p>
                  </a:txBody>
                  <a:tcPr anchor="ctr"/>
                </a:tc>
                <a:extLst>
                  <a:ext uri="{0D108BD9-81ED-4DB2-BD59-A6C34878D82A}">
                    <a16:rowId xmlns:a16="http://schemas.microsoft.com/office/drawing/2014/main" val="2822982816"/>
                  </a:ext>
                </a:extLst>
              </a:tr>
            </a:tbl>
          </a:graphicData>
        </a:graphic>
      </p:graphicFrame>
      <p:sp>
        <p:nvSpPr>
          <p:cNvPr id="6" name="Footer Placeholder 5">
            <a:extLst>
              <a:ext uri="{FF2B5EF4-FFF2-40B4-BE49-F238E27FC236}">
                <a16:creationId xmlns:a16="http://schemas.microsoft.com/office/drawing/2014/main" id="{3E40BA46-6753-46D4-94DA-26C1DCABC98F}"/>
              </a:ext>
            </a:extLst>
          </p:cNvPr>
          <p:cNvSpPr>
            <a:spLocks noGrp="1"/>
          </p:cNvSpPr>
          <p:nvPr>
            <p:ph type="ftr" sz="quarter" idx="11"/>
          </p:nvPr>
        </p:nvSpPr>
        <p:spPr>
          <a:xfrm>
            <a:off x="581192" y="6423914"/>
            <a:ext cx="6917210" cy="365125"/>
          </a:xfrm>
        </p:spPr>
        <p:txBody>
          <a:bodyPr/>
          <a:lstStyle/>
          <a:p>
            <a:r>
              <a:rPr lang="en-US"/>
              <a:t>Sample Footer Text</a:t>
            </a:r>
          </a:p>
        </p:txBody>
      </p:sp>
      <p:sp>
        <p:nvSpPr>
          <p:cNvPr id="7" name="Slide Number Placeholder 6">
            <a:extLst>
              <a:ext uri="{FF2B5EF4-FFF2-40B4-BE49-F238E27FC236}">
                <a16:creationId xmlns:a16="http://schemas.microsoft.com/office/drawing/2014/main" id="{DAFD9EFA-1B10-4B11-9CB4-DF21A3A8557B}"/>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18</a:t>
            </a:fld>
            <a:endParaRPr lang="en-US"/>
          </a:p>
        </p:txBody>
      </p:sp>
    </p:spTree>
    <p:extLst>
      <p:ext uri="{BB962C8B-B14F-4D97-AF65-F5344CB8AC3E}">
        <p14:creationId xmlns:p14="http://schemas.microsoft.com/office/powerpoint/2010/main" val="38480187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8DE4E-F7AF-4563-B6F4-DD8C689868B2}"/>
              </a:ext>
            </a:extLst>
          </p:cNvPr>
          <p:cNvSpPr>
            <a:spLocks noGrp="1"/>
          </p:cNvSpPr>
          <p:nvPr>
            <p:ph type="title"/>
          </p:nvPr>
        </p:nvSpPr>
        <p:spPr>
          <a:xfrm>
            <a:off x="581192" y="731520"/>
            <a:ext cx="11029616" cy="987552"/>
          </a:xfrm>
        </p:spPr>
        <p:txBody>
          <a:bodyPr/>
          <a:lstStyle/>
          <a:p>
            <a:r>
              <a:rPr lang="en-US"/>
              <a:t>Table</a:t>
            </a:r>
          </a:p>
        </p:txBody>
      </p:sp>
      <p:graphicFrame>
        <p:nvGraphicFramePr>
          <p:cNvPr id="4" name="Table 4">
            <a:extLst>
              <a:ext uri="{FF2B5EF4-FFF2-40B4-BE49-F238E27FC236}">
                <a16:creationId xmlns:a16="http://schemas.microsoft.com/office/drawing/2014/main" id="{54AD1D44-DC62-4EDE-9AB1-216F86019B50}"/>
              </a:ext>
            </a:extLst>
          </p:cNvPr>
          <p:cNvGraphicFramePr>
            <a:graphicFrameLocks noGrp="1"/>
          </p:cNvGraphicFramePr>
          <p:nvPr>
            <p:ph idx="1"/>
          </p:nvPr>
        </p:nvGraphicFramePr>
        <p:xfrm>
          <a:off x="581025" y="2341563"/>
          <a:ext cx="11029950" cy="2829250"/>
        </p:xfrm>
        <a:graphic>
          <a:graphicData uri="http://schemas.openxmlformats.org/drawingml/2006/table">
            <a:tbl>
              <a:tblPr firstRow="1" bandRow="1">
                <a:tableStyleId>{912C8C85-51F0-491E-9774-3900AFEF0FD7}</a:tableStyleId>
              </a:tblPr>
              <a:tblGrid>
                <a:gridCol w="2205990">
                  <a:extLst>
                    <a:ext uri="{9D8B030D-6E8A-4147-A177-3AD203B41FA5}">
                      <a16:colId xmlns:a16="http://schemas.microsoft.com/office/drawing/2014/main" val="4236822780"/>
                    </a:ext>
                  </a:extLst>
                </a:gridCol>
                <a:gridCol w="2205990">
                  <a:extLst>
                    <a:ext uri="{9D8B030D-6E8A-4147-A177-3AD203B41FA5}">
                      <a16:colId xmlns:a16="http://schemas.microsoft.com/office/drawing/2014/main" val="2015361192"/>
                    </a:ext>
                  </a:extLst>
                </a:gridCol>
                <a:gridCol w="2205990">
                  <a:extLst>
                    <a:ext uri="{9D8B030D-6E8A-4147-A177-3AD203B41FA5}">
                      <a16:colId xmlns:a16="http://schemas.microsoft.com/office/drawing/2014/main" val="3949478847"/>
                    </a:ext>
                  </a:extLst>
                </a:gridCol>
                <a:gridCol w="2205990">
                  <a:extLst>
                    <a:ext uri="{9D8B030D-6E8A-4147-A177-3AD203B41FA5}">
                      <a16:colId xmlns:a16="http://schemas.microsoft.com/office/drawing/2014/main" val="1296369091"/>
                    </a:ext>
                  </a:extLst>
                </a:gridCol>
                <a:gridCol w="2205990">
                  <a:extLst>
                    <a:ext uri="{9D8B030D-6E8A-4147-A177-3AD203B41FA5}">
                      <a16:colId xmlns:a16="http://schemas.microsoft.com/office/drawing/2014/main" val="3942228740"/>
                    </a:ext>
                  </a:extLst>
                </a:gridCol>
              </a:tblGrid>
              <a:tr h="565850">
                <a:tc>
                  <a:txBody>
                    <a:bodyPr/>
                    <a:lstStyle/>
                    <a:p>
                      <a:pPr algn="ctr"/>
                      <a:endParaRPr lang="en-US"/>
                    </a:p>
                  </a:txBody>
                  <a:tcPr anchor="ctr"/>
                </a:tc>
                <a:tc>
                  <a:txBody>
                    <a:bodyPr/>
                    <a:lstStyle/>
                    <a:p>
                      <a:pPr algn="ctr"/>
                      <a:r>
                        <a:rPr lang="en-US"/>
                        <a:t>Category 1</a:t>
                      </a:r>
                    </a:p>
                  </a:txBody>
                  <a:tcPr anchor="ctr"/>
                </a:tc>
                <a:tc>
                  <a:txBody>
                    <a:bodyPr/>
                    <a:lstStyle/>
                    <a:p>
                      <a:pPr algn="ctr"/>
                      <a:r>
                        <a:rPr lang="en-US"/>
                        <a:t>Category 2</a:t>
                      </a:r>
                    </a:p>
                  </a:txBody>
                  <a:tcPr anchor="ctr"/>
                </a:tc>
                <a:tc>
                  <a:txBody>
                    <a:bodyPr/>
                    <a:lstStyle/>
                    <a:p>
                      <a:pPr algn="ctr"/>
                      <a:r>
                        <a:rPr lang="en-US"/>
                        <a:t>Category 3</a:t>
                      </a:r>
                    </a:p>
                  </a:txBody>
                  <a:tcPr anchor="ctr"/>
                </a:tc>
                <a:tc>
                  <a:txBody>
                    <a:bodyPr/>
                    <a:lstStyle/>
                    <a:p>
                      <a:pPr algn="ctr"/>
                      <a:r>
                        <a:rPr lang="en-US"/>
                        <a:t>Category 4</a:t>
                      </a:r>
                    </a:p>
                  </a:txBody>
                  <a:tcPr anchor="ctr"/>
                </a:tc>
                <a:extLst>
                  <a:ext uri="{0D108BD9-81ED-4DB2-BD59-A6C34878D82A}">
                    <a16:rowId xmlns:a16="http://schemas.microsoft.com/office/drawing/2014/main" val="2133776202"/>
                  </a:ext>
                </a:extLst>
              </a:tr>
              <a:tr h="565850">
                <a:tc>
                  <a:txBody>
                    <a:bodyPr/>
                    <a:lstStyle/>
                    <a:p>
                      <a:pPr algn="ctr"/>
                      <a:r>
                        <a:rPr lang="en-US"/>
                        <a:t>Item 1</a:t>
                      </a:r>
                    </a:p>
                  </a:txBody>
                  <a:tcPr anchor="ctr"/>
                </a:tc>
                <a:tc>
                  <a:txBody>
                    <a:bodyPr/>
                    <a:lstStyle/>
                    <a:p>
                      <a:pPr algn="ctr"/>
                      <a:r>
                        <a:rPr lang="en-US"/>
                        <a:t>4.5</a:t>
                      </a:r>
                    </a:p>
                  </a:txBody>
                  <a:tcPr anchor="ctr"/>
                </a:tc>
                <a:tc>
                  <a:txBody>
                    <a:bodyPr/>
                    <a:lstStyle/>
                    <a:p>
                      <a:pPr algn="ctr"/>
                      <a:r>
                        <a:rPr lang="en-US"/>
                        <a:t>2.3</a:t>
                      </a:r>
                    </a:p>
                  </a:txBody>
                  <a:tcPr anchor="ctr"/>
                </a:tc>
                <a:tc>
                  <a:txBody>
                    <a:bodyPr/>
                    <a:lstStyle/>
                    <a:p>
                      <a:pPr algn="ctr"/>
                      <a:r>
                        <a:rPr lang="en-US"/>
                        <a:t>1.7</a:t>
                      </a:r>
                    </a:p>
                  </a:txBody>
                  <a:tcPr anchor="ctr"/>
                </a:tc>
                <a:tc>
                  <a:txBody>
                    <a:bodyPr/>
                    <a:lstStyle/>
                    <a:p>
                      <a:pPr algn="ctr"/>
                      <a:r>
                        <a:rPr lang="en-US"/>
                        <a:t>5.0</a:t>
                      </a:r>
                    </a:p>
                  </a:txBody>
                  <a:tcPr anchor="ctr"/>
                </a:tc>
                <a:extLst>
                  <a:ext uri="{0D108BD9-81ED-4DB2-BD59-A6C34878D82A}">
                    <a16:rowId xmlns:a16="http://schemas.microsoft.com/office/drawing/2014/main" val="207903711"/>
                  </a:ext>
                </a:extLst>
              </a:tr>
              <a:tr h="565850">
                <a:tc>
                  <a:txBody>
                    <a:bodyPr/>
                    <a:lstStyle/>
                    <a:p>
                      <a:pPr algn="ctr"/>
                      <a:r>
                        <a:rPr lang="en-US"/>
                        <a:t>Item 2</a:t>
                      </a:r>
                    </a:p>
                  </a:txBody>
                  <a:tcPr anchor="ctr"/>
                </a:tc>
                <a:tc>
                  <a:txBody>
                    <a:bodyPr/>
                    <a:lstStyle/>
                    <a:p>
                      <a:pPr algn="ctr"/>
                      <a:r>
                        <a:rPr lang="en-US"/>
                        <a:t>3.2</a:t>
                      </a:r>
                    </a:p>
                  </a:txBody>
                  <a:tcPr anchor="ctr"/>
                </a:tc>
                <a:tc>
                  <a:txBody>
                    <a:bodyPr/>
                    <a:lstStyle/>
                    <a:p>
                      <a:pPr algn="ctr"/>
                      <a:r>
                        <a:rPr lang="en-US"/>
                        <a:t>5.1</a:t>
                      </a:r>
                    </a:p>
                  </a:txBody>
                  <a:tcPr anchor="ctr"/>
                </a:tc>
                <a:tc>
                  <a:txBody>
                    <a:bodyPr/>
                    <a:lstStyle/>
                    <a:p>
                      <a:pPr algn="ctr"/>
                      <a:r>
                        <a:rPr lang="en-US"/>
                        <a:t>4.4</a:t>
                      </a:r>
                    </a:p>
                  </a:txBody>
                  <a:tcPr anchor="ctr"/>
                </a:tc>
                <a:tc>
                  <a:txBody>
                    <a:bodyPr/>
                    <a:lstStyle/>
                    <a:p>
                      <a:pPr algn="ctr"/>
                      <a:r>
                        <a:rPr lang="en-US"/>
                        <a:t>3.0</a:t>
                      </a:r>
                    </a:p>
                  </a:txBody>
                  <a:tcPr anchor="ctr"/>
                </a:tc>
                <a:extLst>
                  <a:ext uri="{0D108BD9-81ED-4DB2-BD59-A6C34878D82A}">
                    <a16:rowId xmlns:a16="http://schemas.microsoft.com/office/drawing/2014/main" val="2775520469"/>
                  </a:ext>
                </a:extLst>
              </a:tr>
              <a:tr h="565850">
                <a:tc>
                  <a:txBody>
                    <a:bodyPr/>
                    <a:lstStyle/>
                    <a:p>
                      <a:pPr algn="ctr"/>
                      <a:r>
                        <a:rPr lang="en-US"/>
                        <a:t>Item 3</a:t>
                      </a:r>
                    </a:p>
                  </a:txBody>
                  <a:tcPr anchor="ctr"/>
                </a:tc>
                <a:tc>
                  <a:txBody>
                    <a:bodyPr/>
                    <a:lstStyle/>
                    <a:p>
                      <a:pPr algn="ctr"/>
                      <a:r>
                        <a:rPr lang="en-US"/>
                        <a:t>2.1</a:t>
                      </a:r>
                    </a:p>
                  </a:txBody>
                  <a:tcPr anchor="ctr"/>
                </a:tc>
                <a:tc>
                  <a:txBody>
                    <a:bodyPr/>
                    <a:lstStyle/>
                    <a:p>
                      <a:pPr algn="ctr"/>
                      <a:r>
                        <a:rPr lang="en-US"/>
                        <a:t>1.7</a:t>
                      </a:r>
                    </a:p>
                  </a:txBody>
                  <a:tcPr anchor="ctr"/>
                </a:tc>
                <a:tc>
                  <a:txBody>
                    <a:bodyPr/>
                    <a:lstStyle/>
                    <a:p>
                      <a:pPr algn="ctr"/>
                      <a:r>
                        <a:rPr lang="en-US"/>
                        <a:t>2.5</a:t>
                      </a:r>
                    </a:p>
                  </a:txBody>
                  <a:tcPr anchor="ctr"/>
                </a:tc>
                <a:tc>
                  <a:txBody>
                    <a:bodyPr/>
                    <a:lstStyle/>
                    <a:p>
                      <a:pPr algn="ctr"/>
                      <a:r>
                        <a:rPr lang="en-US"/>
                        <a:t>2.8</a:t>
                      </a:r>
                    </a:p>
                  </a:txBody>
                  <a:tcPr anchor="ctr"/>
                </a:tc>
                <a:extLst>
                  <a:ext uri="{0D108BD9-81ED-4DB2-BD59-A6C34878D82A}">
                    <a16:rowId xmlns:a16="http://schemas.microsoft.com/office/drawing/2014/main" val="823048677"/>
                  </a:ext>
                </a:extLst>
              </a:tr>
              <a:tr h="565850">
                <a:tc>
                  <a:txBody>
                    <a:bodyPr/>
                    <a:lstStyle/>
                    <a:p>
                      <a:pPr algn="ctr"/>
                      <a:r>
                        <a:rPr lang="en-US"/>
                        <a:t>Item 4</a:t>
                      </a:r>
                    </a:p>
                  </a:txBody>
                  <a:tcPr anchor="ctr"/>
                </a:tc>
                <a:tc>
                  <a:txBody>
                    <a:bodyPr/>
                    <a:lstStyle/>
                    <a:p>
                      <a:pPr algn="ctr"/>
                      <a:r>
                        <a:rPr lang="en-US"/>
                        <a:t>4.5</a:t>
                      </a:r>
                    </a:p>
                  </a:txBody>
                  <a:tcPr anchor="ctr"/>
                </a:tc>
                <a:tc>
                  <a:txBody>
                    <a:bodyPr/>
                    <a:lstStyle/>
                    <a:p>
                      <a:pPr algn="ctr"/>
                      <a:r>
                        <a:rPr lang="en-US"/>
                        <a:t>2.2</a:t>
                      </a:r>
                    </a:p>
                  </a:txBody>
                  <a:tcPr anchor="ctr"/>
                </a:tc>
                <a:tc>
                  <a:txBody>
                    <a:bodyPr/>
                    <a:lstStyle/>
                    <a:p>
                      <a:pPr algn="ctr"/>
                      <a:r>
                        <a:rPr lang="en-US"/>
                        <a:t>1.7</a:t>
                      </a:r>
                    </a:p>
                  </a:txBody>
                  <a:tcPr anchor="ctr"/>
                </a:tc>
                <a:tc>
                  <a:txBody>
                    <a:bodyPr/>
                    <a:lstStyle/>
                    <a:p>
                      <a:pPr algn="ctr"/>
                      <a:r>
                        <a:rPr lang="en-US"/>
                        <a:t>7.0</a:t>
                      </a:r>
                    </a:p>
                  </a:txBody>
                  <a:tcPr anchor="ctr"/>
                </a:tc>
                <a:extLst>
                  <a:ext uri="{0D108BD9-81ED-4DB2-BD59-A6C34878D82A}">
                    <a16:rowId xmlns:a16="http://schemas.microsoft.com/office/drawing/2014/main" val="2822982816"/>
                  </a:ext>
                </a:extLst>
              </a:tr>
            </a:tbl>
          </a:graphicData>
        </a:graphic>
      </p:graphicFrame>
      <p:sp>
        <p:nvSpPr>
          <p:cNvPr id="6" name="Footer Placeholder 5">
            <a:extLst>
              <a:ext uri="{FF2B5EF4-FFF2-40B4-BE49-F238E27FC236}">
                <a16:creationId xmlns:a16="http://schemas.microsoft.com/office/drawing/2014/main" id="{3E40BA46-6753-46D4-94DA-26C1DCABC98F}"/>
              </a:ext>
            </a:extLst>
          </p:cNvPr>
          <p:cNvSpPr>
            <a:spLocks noGrp="1"/>
          </p:cNvSpPr>
          <p:nvPr>
            <p:ph type="ftr" sz="quarter" idx="11"/>
          </p:nvPr>
        </p:nvSpPr>
        <p:spPr>
          <a:xfrm>
            <a:off x="581192" y="6423914"/>
            <a:ext cx="6917210" cy="365125"/>
          </a:xfrm>
        </p:spPr>
        <p:txBody>
          <a:bodyPr/>
          <a:lstStyle/>
          <a:p>
            <a:r>
              <a:rPr lang="en-US"/>
              <a:t>Sample Footer Text</a:t>
            </a:r>
          </a:p>
        </p:txBody>
      </p:sp>
      <p:sp>
        <p:nvSpPr>
          <p:cNvPr id="7" name="Slide Number Placeholder 6">
            <a:extLst>
              <a:ext uri="{FF2B5EF4-FFF2-40B4-BE49-F238E27FC236}">
                <a16:creationId xmlns:a16="http://schemas.microsoft.com/office/drawing/2014/main" id="{DAFD9EFA-1B10-4B11-9CB4-DF21A3A8557B}"/>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19</a:t>
            </a:fld>
            <a:endParaRPr lang="en-US"/>
          </a:p>
        </p:txBody>
      </p:sp>
    </p:spTree>
    <p:extLst>
      <p:ext uri="{BB962C8B-B14F-4D97-AF65-F5344CB8AC3E}">
        <p14:creationId xmlns:p14="http://schemas.microsoft.com/office/powerpoint/2010/main" val="349678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17B37-3ABF-424E-9128-F20C2B7250DC}"/>
              </a:ext>
            </a:extLst>
          </p:cNvPr>
          <p:cNvSpPr>
            <a:spLocks noGrp="1"/>
          </p:cNvSpPr>
          <p:nvPr>
            <p:ph type="title"/>
          </p:nvPr>
        </p:nvSpPr>
        <p:spPr>
          <a:xfrm>
            <a:off x="581192" y="731520"/>
            <a:ext cx="11029616" cy="987552"/>
          </a:xfrm>
        </p:spPr>
        <p:txBody>
          <a:bodyPr/>
          <a:lstStyle/>
          <a:p>
            <a:r>
              <a:rPr lang="en-US"/>
              <a:t>team</a:t>
            </a:r>
          </a:p>
        </p:txBody>
      </p:sp>
      <p:pic>
        <p:nvPicPr>
          <p:cNvPr id="39" name="Picture Placeholder 38" descr="headshot">
            <a:extLst>
              <a:ext uri="{FF2B5EF4-FFF2-40B4-BE49-F238E27FC236}">
                <a16:creationId xmlns:a16="http://schemas.microsoft.com/office/drawing/2014/main" id="{E466E07E-6A58-47B7-808A-0880A72AF6C0}"/>
              </a:ext>
            </a:extLst>
          </p:cNvPr>
          <p:cNvPicPr>
            <a:picLocks noGrp="1" noChangeAspect="1"/>
          </p:cNvPicPr>
          <p:nvPr>
            <p:ph type="pic" sz="quarter" idx="13"/>
          </p:nvPr>
        </p:nvPicPr>
        <p:blipFill rotWithShape="1">
          <a:blip r:embed="rId2"/>
          <a:srcRect t="119" b="119"/>
          <a:stretch/>
        </p:blipFill>
        <p:spPr>
          <a:xfrm>
            <a:off x="588612" y="2800318"/>
            <a:ext cx="2560320" cy="1764792"/>
          </a:xfrm>
        </p:spPr>
      </p:pic>
      <p:sp>
        <p:nvSpPr>
          <p:cNvPr id="31" name="Text Placeholder 30">
            <a:extLst>
              <a:ext uri="{FF2B5EF4-FFF2-40B4-BE49-F238E27FC236}">
                <a16:creationId xmlns:a16="http://schemas.microsoft.com/office/drawing/2014/main" id="{D3D3D04B-7F08-4393-B600-71020269B3CD}"/>
              </a:ext>
            </a:extLst>
          </p:cNvPr>
          <p:cNvSpPr>
            <a:spLocks noGrp="1"/>
          </p:cNvSpPr>
          <p:nvPr>
            <p:ph type="body" sz="quarter" idx="17"/>
          </p:nvPr>
        </p:nvSpPr>
        <p:spPr>
          <a:xfrm>
            <a:off x="588612" y="4633986"/>
            <a:ext cx="2560320" cy="347662"/>
          </a:xfrm>
        </p:spPr>
        <p:txBody>
          <a:bodyPr/>
          <a:lstStyle/>
          <a:p>
            <a:r>
              <a:rPr lang="en-US"/>
              <a:t>Rayon King</a:t>
            </a:r>
          </a:p>
        </p:txBody>
      </p:sp>
      <p:pic>
        <p:nvPicPr>
          <p:cNvPr id="40" name="Picture Placeholder 39" descr="headshot">
            <a:extLst>
              <a:ext uri="{FF2B5EF4-FFF2-40B4-BE49-F238E27FC236}">
                <a16:creationId xmlns:a16="http://schemas.microsoft.com/office/drawing/2014/main" id="{4ECA96D6-27D2-49DA-AF2F-78E4129FF869}"/>
              </a:ext>
            </a:extLst>
          </p:cNvPr>
          <p:cNvPicPr>
            <a:picLocks noGrp="1" noChangeAspect="1"/>
          </p:cNvPicPr>
          <p:nvPr>
            <p:ph type="pic" sz="quarter" idx="14"/>
          </p:nvPr>
        </p:nvPicPr>
        <p:blipFill rotWithShape="1">
          <a:blip r:embed="rId3"/>
          <a:srcRect t="119" b="119"/>
          <a:stretch/>
        </p:blipFill>
        <p:spPr>
          <a:xfrm>
            <a:off x="3413623" y="2800318"/>
            <a:ext cx="2560320" cy="1764792"/>
          </a:xfrm>
        </p:spPr>
      </p:pic>
      <p:sp>
        <p:nvSpPr>
          <p:cNvPr id="33" name="Text Placeholder 32">
            <a:extLst>
              <a:ext uri="{FF2B5EF4-FFF2-40B4-BE49-F238E27FC236}">
                <a16:creationId xmlns:a16="http://schemas.microsoft.com/office/drawing/2014/main" id="{936A8D66-1E4C-4AD8-B246-75CD04E1619B}"/>
              </a:ext>
            </a:extLst>
          </p:cNvPr>
          <p:cNvSpPr>
            <a:spLocks noGrp="1"/>
          </p:cNvSpPr>
          <p:nvPr>
            <p:ph type="body" sz="quarter" idx="19"/>
          </p:nvPr>
        </p:nvSpPr>
        <p:spPr>
          <a:xfrm>
            <a:off x="3413623" y="4633986"/>
            <a:ext cx="2560320" cy="347662"/>
          </a:xfrm>
        </p:spPr>
        <p:txBody>
          <a:bodyPr/>
          <a:lstStyle/>
          <a:p>
            <a:r>
              <a:rPr lang="en-US"/>
              <a:t>Dominic Familette</a:t>
            </a:r>
          </a:p>
        </p:txBody>
      </p:sp>
      <p:pic>
        <p:nvPicPr>
          <p:cNvPr id="41" name="Picture Placeholder 40" descr="headshot">
            <a:extLst>
              <a:ext uri="{FF2B5EF4-FFF2-40B4-BE49-F238E27FC236}">
                <a16:creationId xmlns:a16="http://schemas.microsoft.com/office/drawing/2014/main" id="{EE97ABA0-2ED1-47B6-914A-93B03606C490}"/>
              </a:ext>
            </a:extLst>
          </p:cNvPr>
          <p:cNvPicPr>
            <a:picLocks noGrp="1" noChangeAspect="1"/>
          </p:cNvPicPr>
          <p:nvPr>
            <p:ph type="pic" sz="quarter" idx="15"/>
          </p:nvPr>
        </p:nvPicPr>
        <p:blipFill rotWithShape="1">
          <a:blip r:embed="rId4"/>
          <a:srcRect t="1" b="1"/>
          <a:stretch/>
        </p:blipFill>
        <p:spPr>
          <a:xfrm>
            <a:off x="6224179" y="2800318"/>
            <a:ext cx="2560320" cy="1764792"/>
          </a:xfrm>
        </p:spPr>
      </p:pic>
      <p:sp>
        <p:nvSpPr>
          <p:cNvPr id="35" name="Text Placeholder 34">
            <a:extLst>
              <a:ext uri="{FF2B5EF4-FFF2-40B4-BE49-F238E27FC236}">
                <a16:creationId xmlns:a16="http://schemas.microsoft.com/office/drawing/2014/main" id="{C51CD755-C6BC-42E8-855F-648DF3B1A904}"/>
              </a:ext>
            </a:extLst>
          </p:cNvPr>
          <p:cNvSpPr>
            <a:spLocks noGrp="1"/>
          </p:cNvSpPr>
          <p:nvPr>
            <p:ph type="body" sz="quarter" idx="21"/>
          </p:nvPr>
        </p:nvSpPr>
        <p:spPr>
          <a:xfrm>
            <a:off x="6224179" y="4633986"/>
            <a:ext cx="2560320" cy="347662"/>
          </a:xfrm>
        </p:spPr>
        <p:txBody>
          <a:bodyPr/>
          <a:lstStyle/>
          <a:p>
            <a:r>
              <a:rPr lang="en-US"/>
              <a:t>Makenzie Eason</a:t>
            </a:r>
          </a:p>
        </p:txBody>
      </p:sp>
      <p:pic>
        <p:nvPicPr>
          <p:cNvPr id="42" name="Picture Placeholder 41" descr="headshot">
            <a:extLst>
              <a:ext uri="{FF2B5EF4-FFF2-40B4-BE49-F238E27FC236}">
                <a16:creationId xmlns:a16="http://schemas.microsoft.com/office/drawing/2014/main" id="{F29A4C4F-0808-4329-B3EE-FBA3C6590ED7}"/>
              </a:ext>
            </a:extLst>
          </p:cNvPr>
          <p:cNvPicPr>
            <a:picLocks noGrp="1" noChangeAspect="1"/>
          </p:cNvPicPr>
          <p:nvPr>
            <p:ph type="pic" sz="quarter" idx="16"/>
          </p:nvPr>
        </p:nvPicPr>
        <p:blipFill rotWithShape="1">
          <a:blip r:embed="rId5"/>
          <a:srcRect t="119" b="119"/>
          <a:stretch/>
        </p:blipFill>
        <p:spPr>
          <a:xfrm>
            <a:off x="9028350" y="2801105"/>
            <a:ext cx="2560320" cy="1764792"/>
          </a:xfrm>
        </p:spPr>
      </p:pic>
      <p:sp>
        <p:nvSpPr>
          <p:cNvPr id="37" name="Text Placeholder 36">
            <a:extLst>
              <a:ext uri="{FF2B5EF4-FFF2-40B4-BE49-F238E27FC236}">
                <a16:creationId xmlns:a16="http://schemas.microsoft.com/office/drawing/2014/main" id="{82BB1003-5D2B-4B32-8896-FFFDCFD2FED2}"/>
              </a:ext>
            </a:extLst>
          </p:cNvPr>
          <p:cNvSpPr>
            <a:spLocks noGrp="1"/>
          </p:cNvSpPr>
          <p:nvPr>
            <p:ph type="body" sz="quarter" idx="23"/>
          </p:nvPr>
        </p:nvSpPr>
        <p:spPr>
          <a:xfrm>
            <a:off x="9028350" y="4633986"/>
            <a:ext cx="2560320" cy="347662"/>
          </a:xfrm>
        </p:spPr>
        <p:txBody>
          <a:bodyPr/>
          <a:lstStyle/>
          <a:p>
            <a:r>
              <a:rPr lang="en-US"/>
              <a:t>Jessica Guinn</a:t>
            </a:r>
          </a:p>
        </p:txBody>
      </p:sp>
      <p:sp>
        <p:nvSpPr>
          <p:cNvPr id="5" name="Footer Placeholder 4">
            <a:extLst>
              <a:ext uri="{FF2B5EF4-FFF2-40B4-BE49-F238E27FC236}">
                <a16:creationId xmlns:a16="http://schemas.microsoft.com/office/drawing/2014/main" id="{1911AF5F-8658-48C6-8F26-A03E38923927}"/>
              </a:ext>
            </a:extLst>
          </p:cNvPr>
          <p:cNvSpPr>
            <a:spLocks noGrp="1"/>
          </p:cNvSpPr>
          <p:nvPr>
            <p:ph type="ftr" sz="quarter" idx="11"/>
          </p:nvPr>
        </p:nvSpPr>
        <p:spPr>
          <a:xfrm>
            <a:off x="581192" y="6423914"/>
            <a:ext cx="6917210" cy="365125"/>
          </a:xfrm>
        </p:spPr>
        <p:txBody>
          <a:bodyPr/>
          <a:lstStyle/>
          <a:p>
            <a:r>
              <a:rPr lang="en-US"/>
              <a:t>Sample Footer Text</a:t>
            </a:r>
          </a:p>
        </p:txBody>
      </p:sp>
      <p:sp>
        <p:nvSpPr>
          <p:cNvPr id="6" name="Slide Number Placeholder 5">
            <a:extLst>
              <a:ext uri="{FF2B5EF4-FFF2-40B4-BE49-F238E27FC236}">
                <a16:creationId xmlns:a16="http://schemas.microsoft.com/office/drawing/2014/main" id="{29851974-A699-44BC-93B3-F64FE92D3C90}"/>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2</a:t>
            </a:fld>
            <a:endParaRPr lang="en-US"/>
          </a:p>
        </p:txBody>
      </p:sp>
    </p:spTree>
    <p:extLst>
      <p:ext uri="{BB962C8B-B14F-4D97-AF65-F5344CB8AC3E}">
        <p14:creationId xmlns:p14="http://schemas.microsoft.com/office/powerpoint/2010/main" val="15080712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BCEE0-AF33-4B8B-9622-2A50B4FD62C5}"/>
              </a:ext>
            </a:extLst>
          </p:cNvPr>
          <p:cNvSpPr>
            <a:spLocks noGrp="1"/>
          </p:cNvSpPr>
          <p:nvPr>
            <p:ph type="title"/>
          </p:nvPr>
        </p:nvSpPr>
        <p:spPr>
          <a:xfrm>
            <a:off x="581192" y="702156"/>
            <a:ext cx="3424138" cy="574554"/>
          </a:xfrm>
        </p:spPr>
        <p:txBody>
          <a:bodyPr/>
          <a:lstStyle/>
          <a:p>
            <a:r>
              <a:rPr lang="en-US"/>
              <a:t>Agenda	</a:t>
            </a:r>
          </a:p>
        </p:txBody>
      </p:sp>
      <p:sp>
        <p:nvSpPr>
          <p:cNvPr id="3" name="Content Placeholder 2">
            <a:extLst>
              <a:ext uri="{FF2B5EF4-FFF2-40B4-BE49-F238E27FC236}">
                <a16:creationId xmlns:a16="http://schemas.microsoft.com/office/drawing/2014/main" id="{F0495D9B-1C30-46A7-AC78-0AD00F70BCAE}"/>
              </a:ext>
            </a:extLst>
          </p:cNvPr>
          <p:cNvSpPr>
            <a:spLocks noGrp="1"/>
          </p:cNvSpPr>
          <p:nvPr>
            <p:ph idx="1"/>
          </p:nvPr>
        </p:nvSpPr>
        <p:spPr>
          <a:xfrm>
            <a:off x="581193" y="1308968"/>
            <a:ext cx="3424138" cy="5081596"/>
          </a:xfrm>
        </p:spPr>
        <p:txBody>
          <a:bodyPr/>
          <a:lstStyle/>
          <a:p>
            <a:r>
              <a:rPr lang="en-US"/>
              <a:t>Age</a:t>
            </a:r>
          </a:p>
          <a:p>
            <a:r>
              <a:rPr lang="en-US"/>
              <a:t>Gender</a:t>
            </a:r>
          </a:p>
          <a:p>
            <a:r>
              <a:rPr lang="en-US"/>
              <a:t>Race</a:t>
            </a:r>
          </a:p>
          <a:p>
            <a:r>
              <a:rPr lang="en-US"/>
              <a:t>Death Rate</a:t>
            </a:r>
          </a:p>
          <a:p>
            <a:r>
              <a:rPr lang="en-US"/>
              <a:t>State Statistics</a:t>
            </a:r>
          </a:p>
          <a:p>
            <a:r>
              <a:rPr lang="en-US"/>
              <a:t>Correlations</a:t>
            </a:r>
          </a:p>
          <a:p>
            <a:endParaRPr lang="en-US"/>
          </a:p>
        </p:txBody>
      </p:sp>
      <p:pic>
        <p:nvPicPr>
          <p:cNvPr id="7" name="Picture Placeholder 6" descr="A stethoscope ">
            <a:extLst>
              <a:ext uri="{FF2B5EF4-FFF2-40B4-BE49-F238E27FC236}">
                <a16:creationId xmlns:a16="http://schemas.microsoft.com/office/drawing/2014/main" id="{7F61309D-C856-4938-ADC7-424523E494CD}"/>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242815" y="640080"/>
            <a:ext cx="3703320" cy="5751576"/>
          </a:xfrm>
        </p:spPr>
      </p:pic>
      <p:pic>
        <p:nvPicPr>
          <p:cNvPr id="9" name="Picture Placeholder 8" descr="Doctors in surgery">
            <a:extLst>
              <a:ext uri="{FF2B5EF4-FFF2-40B4-BE49-F238E27FC236}">
                <a16:creationId xmlns:a16="http://schemas.microsoft.com/office/drawing/2014/main" id="{945B1BB8-49E7-4A38-B10A-734F467CE26E}"/>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8046720" y="640080"/>
            <a:ext cx="3703320" cy="5751576"/>
          </a:xfrm>
        </p:spPr>
      </p:pic>
      <p:sp>
        <p:nvSpPr>
          <p:cNvPr id="11" name="Footer Placeholder 10">
            <a:extLst>
              <a:ext uri="{FF2B5EF4-FFF2-40B4-BE49-F238E27FC236}">
                <a16:creationId xmlns:a16="http://schemas.microsoft.com/office/drawing/2014/main" id="{6AA17CD5-6A6E-4EE4-BD68-9B358654D56D}"/>
              </a:ext>
            </a:extLst>
          </p:cNvPr>
          <p:cNvSpPr>
            <a:spLocks noGrp="1"/>
          </p:cNvSpPr>
          <p:nvPr>
            <p:ph type="ftr" sz="quarter" idx="11"/>
          </p:nvPr>
        </p:nvSpPr>
        <p:spPr>
          <a:xfrm>
            <a:off x="581192" y="6423914"/>
            <a:ext cx="6917210" cy="365125"/>
          </a:xfrm>
        </p:spPr>
        <p:txBody>
          <a:bodyPr/>
          <a:lstStyle/>
          <a:p>
            <a:r>
              <a:rPr lang="en-US"/>
              <a:t>Sample Footer Text</a:t>
            </a:r>
          </a:p>
        </p:txBody>
      </p:sp>
      <p:sp>
        <p:nvSpPr>
          <p:cNvPr id="12" name="Slide Number Placeholder 11">
            <a:extLst>
              <a:ext uri="{FF2B5EF4-FFF2-40B4-BE49-F238E27FC236}">
                <a16:creationId xmlns:a16="http://schemas.microsoft.com/office/drawing/2014/main" id="{9A0B9DDD-5A75-438F-8748-02EC3B861C4F}"/>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3</a:t>
            </a:fld>
            <a:endParaRPr lang="en-US"/>
          </a:p>
        </p:txBody>
      </p:sp>
    </p:spTree>
    <p:extLst>
      <p:ext uri="{BB962C8B-B14F-4D97-AF65-F5344CB8AC3E}">
        <p14:creationId xmlns:p14="http://schemas.microsoft.com/office/powerpoint/2010/main" val="38051641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C271D-D3EB-4A78-9929-4B8E740B50B4}"/>
              </a:ext>
            </a:extLst>
          </p:cNvPr>
          <p:cNvSpPr>
            <a:spLocks noGrp="1"/>
          </p:cNvSpPr>
          <p:nvPr>
            <p:ph type="title"/>
          </p:nvPr>
        </p:nvSpPr>
        <p:spPr>
          <a:xfrm>
            <a:off x="581192" y="730730"/>
            <a:ext cx="3475915" cy="571859"/>
          </a:xfrm>
        </p:spPr>
        <p:txBody>
          <a:bodyPr/>
          <a:lstStyle/>
          <a:p>
            <a:r>
              <a:rPr lang="en-US"/>
              <a:t>Introduction</a:t>
            </a:r>
          </a:p>
        </p:txBody>
      </p:sp>
      <p:sp>
        <p:nvSpPr>
          <p:cNvPr id="3" name="Content Placeholder 2">
            <a:extLst>
              <a:ext uri="{FF2B5EF4-FFF2-40B4-BE49-F238E27FC236}">
                <a16:creationId xmlns:a16="http://schemas.microsoft.com/office/drawing/2014/main" id="{F210F1C6-68F4-48F7-97E9-343EE7513674}"/>
              </a:ext>
            </a:extLst>
          </p:cNvPr>
          <p:cNvSpPr>
            <a:spLocks noGrp="1"/>
          </p:cNvSpPr>
          <p:nvPr>
            <p:ph idx="1"/>
          </p:nvPr>
        </p:nvSpPr>
        <p:spPr>
          <a:xfrm>
            <a:off x="581192" y="1352556"/>
            <a:ext cx="3475915" cy="4506244"/>
          </a:xfrm>
        </p:spPr>
        <p:txBody>
          <a:bodyPr>
            <a:normAutofit fontScale="92500"/>
          </a:bodyPr>
          <a:lstStyle/>
          <a:p>
            <a:r>
              <a:rPr lang="en-US" b="0" i="0">
                <a:solidFill>
                  <a:schemeClr val="tx1">
                    <a:lumMod val="85000"/>
                    <a:lumOff val="15000"/>
                  </a:schemeClr>
                </a:solidFill>
                <a:effectLst/>
                <a:latin typeface="Slack-Lato"/>
              </a:rPr>
              <a:t>Our research delves into the intricate landscape of diabetes and its associated mortality rates, drawing insights from data compiled by the Centers for Disease Control and Prevention. With a focus on demographics statistics, we aim to establish correlations and uncover potential patterns to understand the impact of this growing health concern. Through an analysis of the provided data, we aim to contribute valuable insights into the complexity of diabetes-related deaths, </a:t>
            </a:r>
            <a:r>
              <a:rPr lang="en-US">
                <a:solidFill>
                  <a:schemeClr val="tx1">
                    <a:lumMod val="85000"/>
                    <a:lumOff val="15000"/>
                  </a:schemeClr>
                </a:solidFill>
                <a:latin typeface="Slack-Lato"/>
              </a:rPr>
              <a:t>and associated risk factors that may impact your chances of diabetes diagnosis</a:t>
            </a:r>
            <a:r>
              <a:rPr lang="en-US" b="0" i="0">
                <a:solidFill>
                  <a:schemeClr val="tx1">
                    <a:lumMod val="85000"/>
                    <a:lumOff val="15000"/>
                  </a:schemeClr>
                </a:solidFill>
                <a:effectLst/>
                <a:latin typeface="Slack-Lato"/>
              </a:rPr>
              <a:t>.</a:t>
            </a:r>
            <a:endParaRPr lang="en-US">
              <a:solidFill>
                <a:schemeClr val="tx1">
                  <a:lumMod val="85000"/>
                  <a:lumOff val="15000"/>
                </a:schemeClr>
              </a:solidFill>
            </a:endParaRPr>
          </a:p>
        </p:txBody>
      </p:sp>
      <p:sp>
        <p:nvSpPr>
          <p:cNvPr id="14" name="Footer Placeholder 13">
            <a:extLst>
              <a:ext uri="{FF2B5EF4-FFF2-40B4-BE49-F238E27FC236}">
                <a16:creationId xmlns:a16="http://schemas.microsoft.com/office/drawing/2014/main" id="{9C838D91-2BF9-4595-90F6-6E2D751F6F13}"/>
              </a:ext>
            </a:extLst>
          </p:cNvPr>
          <p:cNvSpPr>
            <a:spLocks noGrp="1"/>
          </p:cNvSpPr>
          <p:nvPr>
            <p:ph type="ftr" sz="quarter" idx="11"/>
          </p:nvPr>
        </p:nvSpPr>
        <p:spPr>
          <a:xfrm>
            <a:off x="581192" y="6423914"/>
            <a:ext cx="6917210" cy="365125"/>
          </a:xfrm>
        </p:spPr>
        <p:txBody>
          <a:bodyPr/>
          <a:lstStyle/>
          <a:p>
            <a:r>
              <a:rPr lang="en-US" sz="800"/>
              <a:t>***This is not medical advice </a:t>
            </a:r>
          </a:p>
        </p:txBody>
      </p:sp>
      <p:sp>
        <p:nvSpPr>
          <p:cNvPr id="15" name="Slide Number Placeholder 14">
            <a:extLst>
              <a:ext uri="{FF2B5EF4-FFF2-40B4-BE49-F238E27FC236}">
                <a16:creationId xmlns:a16="http://schemas.microsoft.com/office/drawing/2014/main" id="{7E05EE0A-8EAF-4145-9C58-570DD87753E3}"/>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4</a:t>
            </a:fld>
            <a:endParaRPr lang="en-US"/>
          </a:p>
        </p:txBody>
      </p:sp>
      <p:pic>
        <p:nvPicPr>
          <p:cNvPr id="23" name="Picture Placeholder 22">
            <a:extLst>
              <a:ext uri="{FF2B5EF4-FFF2-40B4-BE49-F238E27FC236}">
                <a16:creationId xmlns:a16="http://schemas.microsoft.com/office/drawing/2014/main" id="{6EB919BD-A139-E72D-598B-33E20772042F}"/>
              </a:ext>
            </a:extLst>
          </p:cNvPr>
          <p:cNvPicPr>
            <a:picLocks noGrp="1" noChangeAspect="1"/>
          </p:cNvPicPr>
          <p:nvPr>
            <p:ph type="pic" sz="quarter" idx="13"/>
          </p:nvPr>
        </p:nvPicPr>
        <p:blipFill>
          <a:blip r:embed="rId2"/>
          <a:srcRect t="8247" b="8247"/>
          <a:stretch>
            <a:fillRect/>
          </a:stretch>
        </p:blipFill>
        <p:spPr>
          <a:prstGeom prst="rect">
            <a:avLst/>
          </a:prstGeom>
        </p:spPr>
      </p:pic>
      <p:pic>
        <p:nvPicPr>
          <p:cNvPr id="22" name="Picture Placeholder 21">
            <a:extLst>
              <a:ext uri="{FF2B5EF4-FFF2-40B4-BE49-F238E27FC236}">
                <a16:creationId xmlns:a16="http://schemas.microsoft.com/office/drawing/2014/main" id="{D60FB19A-FC92-DEE6-2ED1-9BE993364490}"/>
              </a:ext>
            </a:extLst>
          </p:cNvPr>
          <p:cNvPicPr>
            <a:picLocks noGrp="1" noChangeAspect="1"/>
          </p:cNvPicPr>
          <p:nvPr>
            <p:ph type="pic" sz="quarter" idx="14"/>
          </p:nvPr>
        </p:nvPicPr>
        <p:blipFill>
          <a:blip r:embed="rId3"/>
          <a:srcRect t="4669" b="4669"/>
          <a:stretch>
            <a:fillRect/>
          </a:stretch>
        </p:blipFill>
        <p:spPr>
          <a:prstGeom prst="rect">
            <a:avLst/>
          </a:prstGeom>
        </p:spPr>
      </p:pic>
      <p:sp>
        <p:nvSpPr>
          <p:cNvPr id="31" name="Picture Placeholder 30">
            <a:extLst>
              <a:ext uri="{FF2B5EF4-FFF2-40B4-BE49-F238E27FC236}">
                <a16:creationId xmlns:a16="http://schemas.microsoft.com/office/drawing/2014/main" id="{E25E9530-0784-096C-31A9-A2F6B44196AB}"/>
              </a:ext>
            </a:extLst>
          </p:cNvPr>
          <p:cNvSpPr>
            <a:spLocks noGrp="1"/>
          </p:cNvSpPr>
          <p:nvPr>
            <p:ph type="pic" sz="quarter" idx="15"/>
          </p:nvPr>
        </p:nvSpPr>
        <p:spPr/>
        <p:txBody>
          <a:bodyPr/>
          <a:lstStyle/>
          <a:p>
            <a:endParaRPr lang="en-BB"/>
          </a:p>
        </p:txBody>
      </p:sp>
    </p:spTree>
    <p:extLst>
      <p:ext uri="{BB962C8B-B14F-4D97-AF65-F5344CB8AC3E}">
        <p14:creationId xmlns:p14="http://schemas.microsoft.com/office/powerpoint/2010/main" val="39801367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B4489-FC73-422D-B916-0D61046F5294}"/>
              </a:ext>
            </a:extLst>
          </p:cNvPr>
          <p:cNvSpPr>
            <a:spLocks noGrp="1"/>
          </p:cNvSpPr>
          <p:nvPr>
            <p:ph type="title"/>
          </p:nvPr>
        </p:nvSpPr>
        <p:spPr>
          <a:xfrm>
            <a:off x="767857" y="933451"/>
            <a:ext cx="3031852" cy="812974"/>
          </a:xfrm>
        </p:spPr>
        <p:txBody>
          <a:bodyPr vert="horz" lIns="91440" tIns="45720" rIns="91440" bIns="45720" rtlCol="0" anchor="b">
            <a:normAutofit fontScale="90000"/>
          </a:bodyPr>
          <a:lstStyle/>
          <a:p>
            <a:r>
              <a:rPr lang="en-US" b="0" kern="1200" cap="all">
                <a:latin typeface="+mj-lt"/>
                <a:ea typeface="+mj-ea"/>
                <a:cs typeface="+mj-cs"/>
              </a:rPr>
              <a:t>Age group by year analysis</a:t>
            </a:r>
          </a:p>
        </p:txBody>
      </p:sp>
      <p:pic>
        <p:nvPicPr>
          <p:cNvPr id="1026" name="Picture 2">
            <a:extLst>
              <a:ext uri="{FF2B5EF4-FFF2-40B4-BE49-F238E27FC236}">
                <a16:creationId xmlns:a16="http://schemas.microsoft.com/office/drawing/2014/main" id="{7EA769B5-8576-EE99-F3E8-9F0C93B2706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533716" y="1527566"/>
            <a:ext cx="7175221" cy="3802867"/>
          </a:xfrm>
          <a:prstGeom prst="rect">
            <a:avLst/>
          </a:prstGeom>
          <a:solidFill>
            <a:srgbClr val="FFFFFF"/>
          </a:solidFill>
        </p:spPr>
      </p:pic>
      <p:sp>
        <p:nvSpPr>
          <p:cNvPr id="10" name="TextBox 9">
            <a:extLst>
              <a:ext uri="{FF2B5EF4-FFF2-40B4-BE49-F238E27FC236}">
                <a16:creationId xmlns:a16="http://schemas.microsoft.com/office/drawing/2014/main" id="{96367165-927B-881B-1CAC-12D2868A3B25}"/>
              </a:ext>
            </a:extLst>
          </p:cNvPr>
          <p:cNvSpPr txBox="1"/>
          <p:nvPr/>
        </p:nvSpPr>
        <p:spPr>
          <a:xfrm>
            <a:off x="767857" y="1746424"/>
            <a:ext cx="3031852" cy="4091622"/>
          </a:xfrm>
          <a:prstGeom prst="rect">
            <a:avLst/>
          </a:prstGeom>
        </p:spPr>
        <p:txBody>
          <a:bodyPr vert="horz" lIns="91440" tIns="45720" rIns="91440" bIns="45720" rtlCol="0" anchor="t">
            <a:normAutofit/>
          </a:bodyPr>
          <a:lstStyle/>
          <a:p>
            <a:pPr>
              <a:lnSpc>
                <a:spcPct val="90000"/>
              </a:lnSpc>
              <a:spcBef>
                <a:spcPct val="20000"/>
              </a:spcBef>
              <a:spcAft>
                <a:spcPts val="600"/>
              </a:spcAft>
              <a:buClr>
                <a:schemeClr val="accent1"/>
              </a:buClr>
              <a:buSzPct val="92000"/>
            </a:pPr>
            <a:r>
              <a:rPr lang="en-US" sz="1200" kern="1200">
                <a:solidFill>
                  <a:srgbClr val="FFFFFF"/>
                </a:solidFill>
                <a:latin typeface="+mn-lt"/>
                <a:ea typeface="+mn-ea"/>
                <a:cs typeface="+mn-cs"/>
              </a:rPr>
              <a:t>The dataset collected contained age group percentages. This information shows us how the distribution population diagnosed with diabetes over time that has changed.</a:t>
            </a:r>
          </a:p>
          <a:p>
            <a:pPr>
              <a:lnSpc>
                <a:spcPct val="90000"/>
              </a:lnSpc>
              <a:spcBef>
                <a:spcPct val="20000"/>
              </a:spcBef>
              <a:spcAft>
                <a:spcPts val="600"/>
              </a:spcAft>
              <a:buClr>
                <a:schemeClr val="accent1"/>
              </a:buClr>
              <a:buSzPct val="92000"/>
            </a:pPr>
            <a:endParaRPr lang="en-US" sz="1200" kern="1200">
              <a:solidFill>
                <a:srgbClr val="FFFFFF"/>
              </a:solidFill>
              <a:latin typeface="+mn-lt"/>
              <a:ea typeface="+mn-ea"/>
              <a:cs typeface="+mn-cs"/>
            </a:endParaRPr>
          </a:p>
          <a:p>
            <a:pPr>
              <a:lnSpc>
                <a:spcPct val="90000"/>
              </a:lnSpc>
              <a:spcBef>
                <a:spcPct val="20000"/>
              </a:spcBef>
              <a:spcAft>
                <a:spcPts val="600"/>
              </a:spcAft>
              <a:buClr>
                <a:schemeClr val="accent1"/>
              </a:buClr>
              <a:buSzPct val="92000"/>
            </a:pPr>
            <a:r>
              <a:rPr lang="en-US" sz="1200" kern="1200">
                <a:solidFill>
                  <a:srgbClr val="FFFFFF"/>
                </a:solidFill>
                <a:latin typeface="+mn-lt"/>
                <a:ea typeface="+mn-ea"/>
                <a:cs typeface="+mn-cs"/>
              </a:rPr>
              <a:t>18-44 age group had an increase over the years, approximately 1.80% in 2000 to 3.22% in 2021. This suggests younger population health has been impacted in a negative manner.</a:t>
            </a:r>
          </a:p>
          <a:p>
            <a:pPr>
              <a:lnSpc>
                <a:spcPct val="90000"/>
              </a:lnSpc>
              <a:spcBef>
                <a:spcPct val="20000"/>
              </a:spcBef>
              <a:spcAft>
                <a:spcPts val="600"/>
              </a:spcAft>
              <a:buClr>
                <a:schemeClr val="accent1"/>
              </a:buClr>
              <a:buSzPct val="92000"/>
            </a:pPr>
            <a:endParaRPr lang="en-US" sz="1200" kern="1200">
              <a:solidFill>
                <a:srgbClr val="FFFFFF"/>
              </a:solidFill>
              <a:latin typeface="+mn-lt"/>
              <a:ea typeface="+mn-ea"/>
              <a:cs typeface="+mn-cs"/>
            </a:endParaRPr>
          </a:p>
          <a:p>
            <a:pPr>
              <a:lnSpc>
                <a:spcPct val="90000"/>
              </a:lnSpc>
              <a:spcBef>
                <a:spcPct val="20000"/>
              </a:spcBef>
              <a:spcAft>
                <a:spcPts val="600"/>
              </a:spcAft>
              <a:buClr>
                <a:schemeClr val="accent1"/>
              </a:buClr>
              <a:buSzPct val="92000"/>
            </a:pPr>
            <a:r>
              <a:rPr lang="en-US" sz="1200" kern="1200">
                <a:solidFill>
                  <a:srgbClr val="FFFFFF"/>
                </a:solidFill>
                <a:latin typeface="+mn-lt"/>
                <a:ea typeface="+mn-ea"/>
                <a:cs typeface="+mn-cs"/>
              </a:rPr>
              <a:t>45-64 age group has remained stable with moderate fluctuations over time. </a:t>
            </a:r>
          </a:p>
          <a:p>
            <a:pPr>
              <a:lnSpc>
                <a:spcPct val="90000"/>
              </a:lnSpc>
              <a:spcBef>
                <a:spcPct val="20000"/>
              </a:spcBef>
              <a:spcAft>
                <a:spcPts val="600"/>
              </a:spcAft>
              <a:buClr>
                <a:schemeClr val="accent1"/>
              </a:buClr>
              <a:buSzPct val="92000"/>
            </a:pPr>
            <a:endParaRPr lang="en-US" sz="1200" kern="1200">
              <a:solidFill>
                <a:srgbClr val="FFFFFF"/>
              </a:solidFill>
              <a:latin typeface="+mn-lt"/>
              <a:ea typeface="+mn-ea"/>
              <a:cs typeface="+mn-cs"/>
            </a:endParaRPr>
          </a:p>
          <a:p>
            <a:pPr>
              <a:lnSpc>
                <a:spcPct val="90000"/>
              </a:lnSpc>
              <a:spcBef>
                <a:spcPct val="20000"/>
              </a:spcBef>
              <a:spcAft>
                <a:spcPts val="600"/>
              </a:spcAft>
              <a:buClr>
                <a:schemeClr val="accent1"/>
              </a:buClr>
              <a:buSzPct val="92000"/>
            </a:pPr>
            <a:r>
              <a:rPr lang="en-US" sz="1200" kern="1200">
                <a:solidFill>
                  <a:srgbClr val="FFFFFF"/>
                </a:solidFill>
                <a:latin typeface="+mn-lt"/>
                <a:ea typeface="+mn-ea"/>
                <a:cs typeface="+mn-cs"/>
              </a:rPr>
              <a:t>65-74 age group has had a gradual upward trend</a:t>
            </a:r>
          </a:p>
        </p:txBody>
      </p:sp>
      <p:sp>
        <p:nvSpPr>
          <p:cNvPr id="1033" name="Slide Number Placeholder 5">
            <a:extLst>
              <a:ext uri="{FF2B5EF4-FFF2-40B4-BE49-F238E27FC236}">
                <a16:creationId xmlns:a16="http://schemas.microsoft.com/office/drawing/2014/main" id="{7245C032-5BF3-5572-20D2-BF5A465BBBB0}"/>
              </a:ext>
            </a:extLst>
          </p:cNvPr>
          <p:cNvSpPr>
            <a:spLocks noGrp="1"/>
          </p:cNvSpPr>
          <p:nvPr>
            <p:ph type="sldNum" sz="quarter" idx="12"/>
          </p:nvPr>
        </p:nvSpPr>
        <p:spPr>
          <a:xfrm>
            <a:off x="10558300" y="6456916"/>
            <a:ext cx="1052510" cy="365125"/>
          </a:xfrm>
        </p:spPr>
        <p:txBody>
          <a:bodyPr/>
          <a:lstStyle/>
          <a:p>
            <a:pPr>
              <a:spcAft>
                <a:spcPts val="600"/>
              </a:spcAft>
            </a:pPr>
            <a:fld id="{3A98EE3D-8CD1-4C3F-BD1C-C98C9596463C}" type="slidenum">
              <a:rPr lang="en-US" smtClean="0"/>
              <a:pPr>
                <a:spcAft>
                  <a:spcPts val="600"/>
                </a:spcAft>
              </a:pPr>
              <a:t>5</a:t>
            </a:fld>
            <a:endParaRPr lang="en-US"/>
          </a:p>
        </p:txBody>
      </p:sp>
    </p:spTree>
    <p:extLst>
      <p:ext uri="{BB962C8B-B14F-4D97-AF65-F5344CB8AC3E}">
        <p14:creationId xmlns:p14="http://schemas.microsoft.com/office/powerpoint/2010/main" val="17218416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B4489-FC73-422D-B916-0D61046F5294}"/>
              </a:ext>
            </a:extLst>
          </p:cNvPr>
          <p:cNvSpPr>
            <a:spLocks noGrp="1"/>
          </p:cNvSpPr>
          <p:nvPr>
            <p:ph type="ctrTitle"/>
          </p:nvPr>
        </p:nvSpPr>
        <p:spPr>
          <a:xfrm>
            <a:off x="581191" y="569344"/>
            <a:ext cx="10993549" cy="517783"/>
          </a:xfrm>
        </p:spPr>
        <p:txBody>
          <a:bodyPr>
            <a:normAutofit fontScale="90000"/>
          </a:bodyPr>
          <a:lstStyle/>
          <a:p>
            <a:r>
              <a:rPr lang="en-US"/>
              <a:t>Gender</a:t>
            </a:r>
          </a:p>
        </p:txBody>
      </p:sp>
      <p:sp>
        <p:nvSpPr>
          <p:cNvPr id="10" name="TextBox 9">
            <a:extLst>
              <a:ext uri="{FF2B5EF4-FFF2-40B4-BE49-F238E27FC236}">
                <a16:creationId xmlns:a16="http://schemas.microsoft.com/office/drawing/2014/main" id="{96367165-927B-881B-1CAC-12D2868A3B25}"/>
              </a:ext>
            </a:extLst>
          </p:cNvPr>
          <p:cNvSpPr txBox="1"/>
          <p:nvPr/>
        </p:nvSpPr>
        <p:spPr>
          <a:xfrm>
            <a:off x="465826" y="1164566"/>
            <a:ext cx="3191774" cy="3323987"/>
          </a:xfrm>
          <a:prstGeom prst="rect">
            <a:avLst/>
          </a:prstGeom>
          <a:noFill/>
        </p:spPr>
        <p:txBody>
          <a:bodyPr wrap="square" rtlCol="0">
            <a:spAutoFit/>
          </a:bodyPr>
          <a:lstStyle/>
          <a:p>
            <a:r>
              <a:rPr lang="en-US" sz="1400"/>
              <a:t>The dataset collected contained age group percentages. This information shows us how the distribution population diagnosed with diabetes over time that has changed.</a:t>
            </a:r>
          </a:p>
          <a:p>
            <a:endParaRPr lang="en-US" sz="1400"/>
          </a:p>
          <a:p>
            <a:pPr marL="285750" indent="-285750">
              <a:buFont typeface="Wingdings" panose="05000000000000000000" pitchFamily="2" charset="2"/>
              <a:buChar char="Ø"/>
            </a:pPr>
            <a:r>
              <a:rPr lang="en-US" sz="1400"/>
              <a:t>18-44 age group had an increase over the years, approximately 1.80% in 2000 to 3.22% in 2021. This suggests younger population health has been impacted in a negative manner.</a:t>
            </a:r>
          </a:p>
          <a:p>
            <a:endParaRPr lang="en-US" sz="1400"/>
          </a:p>
          <a:p>
            <a:pPr marL="285750" indent="-285750">
              <a:buFont typeface="Wingdings" panose="05000000000000000000" pitchFamily="2" charset="2"/>
              <a:buChar char="Ø"/>
            </a:pPr>
            <a:r>
              <a:rPr lang="en-US" sz="1400"/>
              <a:t>45-64 age group has remained stable with moderate fluctuations over time. </a:t>
            </a:r>
          </a:p>
          <a:p>
            <a:endParaRPr lang="en-US" sz="1400"/>
          </a:p>
        </p:txBody>
      </p:sp>
    </p:spTree>
    <p:extLst>
      <p:ext uri="{BB962C8B-B14F-4D97-AF65-F5344CB8AC3E}">
        <p14:creationId xmlns:p14="http://schemas.microsoft.com/office/powerpoint/2010/main" val="37717393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Content Placeholder 17">
            <a:extLst>
              <a:ext uri="{FF2B5EF4-FFF2-40B4-BE49-F238E27FC236}">
                <a16:creationId xmlns:a16="http://schemas.microsoft.com/office/drawing/2014/main" id="{3320D446-6501-B528-61F1-D5F108EF74B6}"/>
              </a:ext>
            </a:extLst>
          </p:cNvPr>
          <p:cNvPicPr>
            <a:picLocks noGrp="1" noChangeAspect="1"/>
          </p:cNvPicPr>
          <p:nvPr>
            <p:ph sz="half" idx="2"/>
          </p:nvPr>
        </p:nvPicPr>
        <p:blipFill>
          <a:blip r:embed="rId2"/>
          <a:stretch>
            <a:fillRect/>
          </a:stretch>
        </p:blipFill>
        <p:spPr>
          <a:xfrm>
            <a:off x="0" y="3347049"/>
            <a:ext cx="5822697" cy="2889847"/>
          </a:xfrm>
          <a:prstGeom prst="rect">
            <a:avLst/>
          </a:prstGeom>
        </p:spPr>
      </p:pic>
      <p:sp>
        <p:nvSpPr>
          <p:cNvPr id="6" name="Slide Number Placeholder 5">
            <a:extLst>
              <a:ext uri="{FF2B5EF4-FFF2-40B4-BE49-F238E27FC236}">
                <a16:creationId xmlns:a16="http://schemas.microsoft.com/office/drawing/2014/main" id="{1FBAD7BA-8C34-CF79-8F40-01369114A58F}"/>
              </a:ext>
            </a:extLst>
          </p:cNvPr>
          <p:cNvSpPr>
            <a:spLocks noGrp="1"/>
          </p:cNvSpPr>
          <p:nvPr>
            <p:ph type="sldNum" sz="quarter" idx="12"/>
          </p:nvPr>
        </p:nvSpPr>
        <p:spPr>
          <a:xfrm>
            <a:off x="10558300" y="6423914"/>
            <a:ext cx="1052510" cy="365125"/>
          </a:xfrm>
        </p:spPr>
        <p:txBody>
          <a:bodyPr anchor="ctr">
            <a:normAutofit/>
          </a:bodyPr>
          <a:lstStyle/>
          <a:p>
            <a:pPr>
              <a:spcAft>
                <a:spcPts val="600"/>
              </a:spcAft>
            </a:pPr>
            <a:fld id="{3A98EE3D-8CD1-4C3F-BD1C-C98C9596463C}" type="slidenum">
              <a:rPr lang="en-US" smtClean="0"/>
              <a:pPr>
                <a:spcAft>
                  <a:spcPts val="600"/>
                </a:spcAft>
              </a:pPr>
              <a:t>7</a:t>
            </a:fld>
            <a:endParaRPr lang="en-US"/>
          </a:p>
        </p:txBody>
      </p:sp>
      <p:pic>
        <p:nvPicPr>
          <p:cNvPr id="20" name="Picture 19">
            <a:extLst>
              <a:ext uri="{FF2B5EF4-FFF2-40B4-BE49-F238E27FC236}">
                <a16:creationId xmlns:a16="http://schemas.microsoft.com/office/drawing/2014/main" id="{F5EAAD4C-5B74-F72F-7E49-31FA1B11519C}"/>
              </a:ext>
            </a:extLst>
          </p:cNvPr>
          <p:cNvPicPr>
            <a:picLocks noChangeAspect="1"/>
          </p:cNvPicPr>
          <p:nvPr/>
        </p:nvPicPr>
        <p:blipFill>
          <a:blip r:embed="rId3"/>
          <a:stretch>
            <a:fillRect/>
          </a:stretch>
        </p:blipFill>
        <p:spPr>
          <a:xfrm>
            <a:off x="5978108" y="3273125"/>
            <a:ext cx="6041366" cy="3242482"/>
          </a:xfrm>
          <a:prstGeom prst="rect">
            <a:avLst/>
          </a:prstGeom>
        </p:spPr>
      </p:pic>
      <p:graphicFrame>
        <p:nvGraphicFramePr>
          <p:cNvPr id="25" name="Diagram 24">
            <a:extLst>
              <a:ext uri="{FF2B5EF4-FFF2-40B4-BE49-F238E27FC236}">
                <a16:creationId xmlns:a16="http://schemas.microsoft.com/office/drawing/2014/main" id="{F24BB28D-AEE9-42D0-063C-0AB390B7B5AA}"/>
              </a:ext>
            </a:extLst>
          </p:cNvPr>
          <p:cNvGraphicFramePr/>
          <p:nvPr>
            <p:extLst>
              <p:ext uri="{D42A27DB-BD31-4B8C-83A1-F6EECF244321}">
                <p14:modId xmlns:p14="http://schemas.microsoft.com/office/powerpoint/2010/main" val="2323586377"/>
              </p:ext>
            </p:extLst>
          </p:nvPr>
        </p:nvGraphicFramePr>
        <p:xfrm>
          <a:off x="3302782" y="996983"/>
          <a:ext cx="5455727" cy="180185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6" name="TextBox 25">
            <a:extLst>
              <a:ext uri="{FF2B5EF4-FFF2-40B4-BE49-F238E27FC236}">
                <a16:creationId xmlns:a16="http://schemas.microsoft.com/office/drawing/2014/main" id="{6086C9E5-0BAB-28EC-A39A-51C1F8F687C8}"/>
              </a:ext>
            </a:extLst>
          </p:cNvPr>
          <p:cNvSpPr txBox="1"/>
          <p:nvPr/>
        </p:nvSpPr>
        <p:spPr>
          <a:xfrm>
            <a:off x="465826" y="621104"/>
            <a:ext cx="11283351" cy="646331"/>
          </a:xfrm>
          <a:prstGeom prst="rect">
            <a:avLst/>
          </a:prstGeom>
          <a:noFill/>
        </p:spPr>
        <p:txBody>
          <a:bodyPr wrap="square" rtlCol="0">
            <a:spAutoFit/>
          </a:bodyPr>
          <a:lstStyle/>
          <a:p>
            <a:pPr algn="ctr"/>
            <a:r>
              <a:rPr lang="en-US" b="1"/>
              <a:t>Top 10 States with Lowest Percentage of Males and Females with Diabetes</a:t>
            </a:r>
          </a:p>
          <a:p>
            <a:endParaRPr lang="en-BB"/>
          </a:p>
        </p:txBody>
      </p:sp>
      <p:sp>
        <p:nvSpPr>
          <p:cNvPr id="27" name="TextBox 26">
            <a:extLst>
              <a:ext uri="{FF2B5EF4-FFF2-40B4-BE49-F238E27FC236}">
                <a16:creationId xmlns:a16="http://schemas.microsoft.com/office/drawing/2014/main" id="{F3F0E941-B989-DC1A-147C-79C374885D21}"/>
              </a:ext>
            </a:extLst>
          </p:cNvPr>
          <p:cNvSpPr txBox="1"/>
          <p:nvPr/>
        </p:nvSpPr>
        <p:spPr>
          <a:xfrm>
            <a:off x="454324" y="2788599"/>
            <a:ext cx="11283351" cy="646331"/>
          </a:xfrm>
          <a:prstGeom prst="rect">
            <a:avLst/>
          </a:prstGeom>
          <a:noFill/>
        </p:spPr>
        <p:txBody>
          <a:bodyPr wrap="square" rtlCol="0">
            <a:spAutoFit/>
          </a:bodyPr>
          <a:lstStyle/>
          <a:p>
            <a:pPr algn="ctr"/>
            <a:r>
              <a:rPr lang="en-US" b="1"/>
              <a:t>State Correlations</a:t>
            </a:r>
          </a:p>
          <a:p>
            <a:endParaRPr lang="en-BB"/>
          </a:p>
        </p:txBody>
      </p:sp>
    </p:spTree>
    <p:extLst>
      <p:ext uri="{BB962C8B-B14F-4D97-AF65-F5344CB8AC3E}">
        <p14:creationId xmlns:p14="http://schemas.microsoft.com/office/powerpoint/2010/main" val="13936741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1FBAD7BA-8C34-CF79-8F40-01369114A58F}"/>
              </a:ext>
            </a:extLst>
          </p:cNvPr>
          <p:cNvSpPr>
            <a:spLocks noGrp="1"/>
          </p:cNvSpPr>
          <p:nvPr>
            <p:ph type="sldNum" sz="quarter" idx="12"/>
          </p:nvPr>
        </p:nvSpPr>
        <p:spPr>
          <a:xfrm>
            <a:off x="10558300" y="6423914"/>
            <a:ext cx="1052510" cy="365125"/>
          </a:xfrm>
        </p:spPr>
        <p:txBody>
          <a:bodyPr anchor="ctr">
            <a:normAutofit/>
          </a:bodyPr>
          <a:lstStyle/>
          <a:p>
            <a:pPr>
              <a:spcAft>
                <a:spcPts val="600"/>
              </a:spcAft>
            </a:pPr>
            <a:fld id="{3A98EE3D-8CD1-4C3F-BD1C-C98C9596463C}" type="slidenum">
              <a:rPr lang="en-US" smtClean="0"/>
              <a:pPr>
                <a:spcAft>
                  <a:spcPts val="600"/>
                </a:spcAft>
              </a:pPr>
              <a:t>8</a:t>
            </a:fld>
            <a:endParaRPr lang="en-US"/>
          </a:p>
        </p:txBody>
      </p:sp>
      <p:graphicFrame>
        <p:nvGraphicFramePr>
          <p:cNvPr id="25" name="Diagram 24">
            <a:extLst>
              <a:ext uri="{FF2B5EF4-FFF2-40B4-BE49-F238E27FC236}">
                <a16:creationId xmlns:a16="http://schemas.microsoft.com/office/drawing/2014/main" id="{F24BB28D-AEE9-42D0-063C-0AB390B7B5AA}"/>
              </a:ext>
            </a:extLst>
          </p:cNvPr>
          <p:cNvGraphicFramePr/>
          <p:nvPr>
            <p:extLst>
              <p:ext uri="{D42A27DB-BD31-4B8C-83A1-F6EECF244321}">
                <p14:modId xmlns:p14="http://schemas.microsoft.com/office/powerpoint/2010/main" val="584221483"/>
              </p:ext>
            </p:extLst>
          </p:nvPr>
        </p:nvGraphicFramePr>
        <p:xfrm>
          <a:off x="3302782" y="996983"/>
          <a:ext cx="5455727" cy="18018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6" name="TextBox 25">
            <a:extLst>
              <a:ext uri="{FF2B5EF4-FFF2-40B4-BE49-F238E27FC236}">
                <a16:creationId xmlns:a16="http://schemas.microsoft.com/office/drawing/2014/main" id="{6086C9E5-0BAB-28EC-A39A-51C1F8F687C8}"/>
              </a:ext>
            </a:extLst>
          </p:cNvPr>
          <p:cNvSpPr txBox="1"/>
          <p:nvPr/>
        </p:nvSpPr>
        <p:spPr>
          <a:xfrm>
            <a:off x="465826" y="621104"/>
            <a:ext cx="11283351" cy="646331"/>
          </a:xfrm>
          <a:prstGeom prst="rect">
            <a:avLst/>
          </a:prstGeom>
          <a:noFill/>
        </p:spPr>
        <p:txBody>
          <a:bodyPr wrap="square" rtlCol="0">
            <a:spAutoFit/>
          </a:bodyPr>
          <a:lstStyle/>
          <a:p>
            <a:pPr algn="ctr"/>
            <a:r>
              <a:rPr lang="en-US" b="1"/>
              <a:t>Top 10 States with Highest Percentage of Males and Females with Diabetes</a:t>
            </a:r>
          </a:p>
          <a:p>
            <a:endParaRPr lang="en-BB"/>
          </a:p>
        </p:txBody>
      </p:sp>
      <p:sp>
        <p:nvSpPr>
          <p:cNvPr id="27" name="TextBox 26">
            <a:extLst>
              <a:ext uri="{FF2B5EF4-FFF2-40B4-BE49-F238E27FC236}">
                <a16:creationId xmlns:a16="http://schemas.microsoft.com/office/drawing/2014/main" id="{F3F0E941-B989-DC1A-147C-79C374885D21}"/>
              </a:ext>
            </a:extLst>
          </p:cNvPr>
          <p:cNvSpPr txBox="1"/>
          <p:nvPr/>
        </p:nvSpPr>
        <p:spPr>
          <a:xfrm>
            <a:off x="454324" y="2788599"/>
            <a:ext cx="11283351" cy="646331"/>
          </a:xfrm>
          <a:prstGeom prst="rect">
            <a:avLst/>
          </a:prstGeom>
          <a:noFill/>
        </p:spPr>
        <p:txBody>
          <a:bodyPr wrap="square" rtlCol="0">
            <a:spAutoFit/>
          </a:bodyPr>
          <a:lstStyle/>
          <a:p>
            <a:pPr algn="ctr"/>
            <a:r>
              <a:rPr lang="en-US" b="1"/>
              <a:t>State Correlations</a:t>
            </a:r>
          </a:p>
          <a:p>
            <a:endParaRPr lang="en-BB"/>
          </a:p>
        </p:txBody>
      </p:sp>
      <p:pic>
        <p:nvPicPr>
          <p:cNvPr id="3" name="Picture 2">
            <a:extLst>
              <a:ext uri="{FF2B5EF4-FFF2-40B4-BE49-F238E27FC236}">
                <a16:creationId xmlns:a16="http://schemas.microsoft.com/office/drawing/2014/main" id="{AD7A6627-78C2-7C0F-D438-E0F9B4D94807}"/>
              </a:ext>
            </a:extLst>
          </p:cNvPr>
          <p:cNvPicPr>
            <a:picLocks noChangeAspect="1"/>
          </p:cNvPicPr>
          <p:nvPr/>
        </p:nvPicPr>
        <p:blipFill rotWithShape="1">
          <a:blip r:embed="rId7"/>
          <a:srcRect l="7662"/>
          <a:stretch/>
        </p:blipFill>
        <p:spPr>
          <a:xfrm>
            <a:off x="292255" y="3269410"/>
            <a:ext cx="5455727" cy="3144262"/>
          </a:xfrm>
          <a:prstGeom prst="rect">
            <a:avLst/>
          </a:prstGeom>
        </p:spPr>
      </p:pic>
      <p:pic>
        <p:nvPicPr>
          <p:cNvPr id="4" name="Picture 3">
            <a:extLst>
              <a:ext uri="{FF2B5EF4-FFF2-40B4-BE49-F238E27FC236}">
                <a16:creationId xmlns:a16="http://schemas.microsoft.com/office/drawing/2014/main" id="{859B5141-CB23-4267-0D7A-7F2D8D982CA0}"/>
              </a:ext>
            </a:extLst>
          </p:cNvPr>
          <p:cNvPicPr>
            <a:picLocks noChangeAspect="1"/>
          </p:cNvPicPr>
          <p:nvPr/>
        </p:nvPicPr>
        <p:blipFill rotWithShape="1">
          <a:blip r:embed="rId8"/>
          <a:srcRect l="9383" r="776"/>
          <a:stretch/>
        </p:blipFill>
        <p:spPr>
          <a:xfrm>
            <a:off x="5910051" y="3269410"/>
            <a:ext cx="6161354" cy="3298254"/>
          </a:xfrm>
          <a:prstGeom prst="rect">
            <a:avLst/>
          </a:prstGeom>
        </p:spPr>
      </p:pic>
    </p:spTree>
    <p:extLst>
      <p:ext uri="{BB962C8B-B14F-4D97-AF65-F5344CB8AC3E}">
        <p14:creationId xmlns:p14="http://schemas.microsoft.com/office/powerpoint/2010/main" val="40877315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B4489-FC73-422D-B916-0D61046F5294}"/>
              </a:ext>
            </a:extLst>
          </p:cNvPr>
          <p:cNvSpPr>
            <a:spLocks noGrp="1"/>
          </p:cNvSpPr>
          <p:nvPr>
            <p:ph type="title"/>
          </p:nvPr>
        </p:nvSpPr>
        <p:spPr>
          <a:xfrm>
            <a:off x="581193" y="729658"/>
            <a:ext cx="11029616" cy="988332"/>
          </a:xfrm>
        </p:spPr>
        <p:txBody>
          <a:bodyPr vert="horz" lIns="91440" tIns="45720" rIns="91440" bIns="45720" rtlCol="0" anchor="b">
            <a:normAutofit/>
          </a:bodyPr>
          <a:lstStyle/>
          <a:p>
            <a:r>
              <a:rPr lang="en-US" b="0" kern="1200" cap="all">
                <a:latin typeface="+mj-lt"/>
                <a:ea typeface="+mj-ea"/>
                <a:cs typeface="+mj-cs"/>
              </a:rPr>
              <a:t>race</a:t>
            </a:r>
          </a:p>
        </p:txBody>
      </p:sp>
      <p:pic>
        <p:nvPicPr>
          <p:cNvPr id="1026" name="Picture 2">
            <a:extLst>
              <a:ext uri="{FF2B5EF4-FFF2-40B4-BE49-F238E27FC236}">
                <a16:creationId xmlns:a16="http://schemas.microsoft.com/office/drawing/2014/main" id="{7EA769B5-8576-EE99-F3E8-9F0C93B2706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81193" y="2667913"/>
            <a:ext cx="5194767" cy="2753226"/>
          </a:xfrm>
          <a:prstGeom prst="rect">
            <a:avLst/>
          </a:prstGeom>
          <a:solidFill>
            <a:srgbClr val="FFFFFF"/>
          </a:solidFill>
        </p:spPr>
      </p:pic>
      <p:sp>
        <p:nvSpPr>
          <p:cNvPr id="10" name="TextBox 9">
            <a:extLst>
              <a:ext uri="{FF2B5EF4-FFF2-40B4-BE49-F238E27FC236}">
                <a16:creationId xmlns:a16="http://schemas.microsoft.com/office/drawing/2014/main" id="{96367165-927B-881B-1CAC-12D2868A3B25}"/>
              </a:ext>
            </a:extLst>
          </p:cNvPr>
          <p:cNvSpPr txBox="1"/>
          <p:nvPr/>
        </p:nvSpPr>
        <p:spPr>
          <a:xfrm>
            <a:off x="6416039" y="2228003"/>
            <a:ext cx="5194769" cy="3633047"/>
          </a:xfrm>
          <a:prstGeom prst="rect">
            <a:avLst/>
          </a:prstGeom>
        </p:spPr>
        <p:txBody>
          <a:bodyPr vert="horz" lIns="91440" tIns="45720" rIns="91440" bIns="45720" rtlCol="0" anchor="ctr">
            <a:normAutofit/>
          </a:bodyPr>
          <a:lstStyle/>
          <a:p>
            <a:pPr marL="306000" indent="-306000">
              <a:lnSpc>
                <a:spcPct val="90000"/>
              </a:lnSpc>
              <a:spcBef>
                <a:spcPct val="20000"/>
              </a:spcBef>
              <a:spcAft>
                <a:spcPts val="600"/>
              </a:spcAft>
              <a:buClr>
                <a:schemeClr val="accent1"/>
              </a:buClr>
              <a:buSzPct val="92000"/>
              <a:buFont typeface="Wingdings 2" panose="05020102010507070707" pitchFamily="18" charset="2"/>
              <a:buChar char=""/>
            </a:pPr>
            <a:r>
              <a:rPr lang="en-US" sz="1500">
                <a:solidFill>
                  <a:schemeClr val="tx1">
                    <a:lumMod val="75000"/>
                    <a:lumOff val="25000"/>
                  </a:schemeClr>
                </a:solidFill>
              </a:rPr>
              <a:t>The dataset collected contained age group percentages. This information shows us how the distribution population diagnosed with diabetes over time that has changed.</a:t>
            </a:r>
          </a:p>
          <a:p>
            <a:pPr marL="306000" indent="-306000">
              <a:lnSpc>
                <a:spcPct val="90000"/>
              </a:lnSpc>
              <a:spcBef>
                <a:spcPct val="20000"/>
              </a:spcBef>
              <a:spcAft>
                <a:spcPts val="600"/>
              </a:spcAft>
              <a:buClr>
                <a:schemeClr val="accent1"/>
              </a:buClr>
              <a:buSzPct val="92000"/>
              <a:buFont typeface="Wingdings 2" panose="05020102010507070707" pitchFamily="18" charset="2"/>
              <a:buChar char=""/>
            </a:pPr>
            <a:endParaRPr lang="en-US" sz="1500">
              <a:solidFill>
                <a:schemeClr val="tx1">
                  <a:lumMod val="75000"/>
                  <a:lumOff val="25000"/>
                </a:schemeClr>
              </a:solidFill>
            </a:endParaRPr>
          </a:p>
          <a:p>
            <a:pPr marL="306000" indent="-306000">
              <a:lnSpc>
                <a:spcPct val="90000"/>
              </a:lnSpc>
              <a:spcBef>
                <a:spcPct val="20000"/>
              </a:spcBef>
              <a:spcAft>
                <a:spcPts val="600"/>
              </a:spcAft>
              <a:buClr>
                <a:schemeClr val="accent1"/>
              </a:buClr>
              <a:buSzPct val="92000"/>
              <a:buFont typeface="Wingdings 2" panose="05020102010507070707" pitchFamily="18" charset="2"/>
              <a:buChar char=""/>
            </a:pPr>
            <a:r>
              <a:rPr lang="en-US" sz="1500">
                <a:solidFill>
                  <a:schemeClr val="tx1">
                    <a:lumMod val="75000"/>
                    <a:lumOff val="25000"/>
                  </a:schemeClr>
                </a:solidFill>
              </a:rPr>
              <a:t>18-44 age group had an increase over the years, approximately 1.80% in 2000 to 3.22% in 2021. This suggests younger population health has been impacted in a negative manner.</a:t>
            </a:r>
          </a:p>
          <a:p>
            <a:pPr marL="306000" indent="-306000">
              <a:lnSpc>
                <a:spcPct val="90000"/>
              </a:lnSpc>
              <a:spcBef>
                <a:spcPct val="20000"/>
              </a:spcBef>
              <a:spcAft>
                <a:spcPts val="600"/>
              </a:spcAft>
              <a:buClr>
                <a:schemeClr val="accent1"/>
              </a:buClr>
              <a:buSzPct val="92000"/>
              <a:buFont typeface="Wingdings 2" panose="05020102010507070707" pitchFamily="18" charset="2"/>
              <a:buChar char=""/>
            </a:pPr>
            <a:endParaRPr lang="en-US" sz="1500">
              <a:solidFill>
                <a:schemeClr val="tx1">
                  <a:lumMod val="75000"/>
                  <a:lumOff val="25000"/>
                </a:schemeClr>
              </a:solidFill>
            </a:endParaRPr>
          </a:p>
          <a:p>
            <a:pPr marL="306000" indent="-306000">
              <a:lnSpc>
                <a:spcPct val="90000"/>
              </a:lnSpc>
              <a:spcBef>
                <a:spcPct val="20000"/>
              </a:spcBef>
              <a:spcAft>
                <a:spcPts val="600"/>
              </a:spcAft>
              <a:buClr>
                <a:schemeClr val="accent1"/>
              </a:buClr>
              <a:buSzPct val="92000"/>
              <a:buFont typeface="Wingdings 2" panose="05020102010507070707" pitchFamily="18" charset="2"/>
              <a:buChar char=""/>
            </a:pPr>
            <a:r>
              <a:rPr lang="en-US" sz="1500">
                <a:solidFill>
                  <a:schemeClr val="tx1">
                    <a:lumMod val="75000"/>
                    <a:lumOff val="25000"/>
                  </a:schemeClr>
                </a:solidFill>
              </a:rPr>
              <a:t>45-64 age group has remained stable with moderate fluctuations over time. </a:t>
            </a:r>
          </a:p>
          <a:p>
            <a:pPr marL="306000" indent="-306000">
              <a:lnSpc>
                <a:spcPct val="90000"/>
              </a:lnSpc>
              <a:spcBef>
                <a:spcPct val="20000"/>
              </a:spcBef>
              <a:spcAft>
                <a:spcPts val="600"/>
              </a:spcAft>
              <a:buClr>
                <a:schemeClr val="accent1"/>
              </a:buClr>
              <a:buSzPct val="92000"/>
              <a:buFont typeface="Wingdings 2" panose="05020102010507070707" pitchFamily="18" charset="2"/>
              <a:buChar char=""/>
            </a:pPr>
            <a:endParaRPr lang="en-US" sz="1500">
              <a:solidFill>
                <a:schemeClr val="tx1">
                  <a:lumMod val="75000"/>
                  <a:lumOff val="25000"/>
                </a:schemeClr>
              </a:solidFill>
            </a:endParaRPr>
          </a:p>
          <a:p>
            <a:pPr marL="306000" indent="-306000">
              <a:lnSpc>
                <a:spcPct val="90000"/>
              </a:lnSpc>
              <a:spcBef>
                <a:spcPct val="20000"/>
              </a:spcBef>
              <a:spcAft>
                <a:spcPts val="600"/>
              </a:spcAft>
              <a:buClr>
                <a:schemeClr val="accent1"/>
              </a:buClr>
              <a:buSzPct val="92000"/>
              <a:buFont typeface="Wingdings 2" panose="05020102010507070707" pitchFamily="18" charset="2"/>
              <a:buChar char=""/>
            </a:pPr>
            <a:r>
              <a:rPr lang="en-US" sz="1500">
                <a:solidFill>
                  <a:schemeClr val="tx1">
                    <a:lumMod val="75000"/>
                    <a:lumOff val="25000"/>
                  </a:schemeClr>
                </a:solidFill>
              </a:rPr>
              <a:t>65-74 age group has had a gradual upward trend</a:t>
            </a:r>
          </a:p>
        </p:txBody>
      </p:sp>
      <p:sp>
        <p:nvSpPr>
          <p:cNvPr id="1031" name="Footer Placeholder 4">
            <a:extLst>
              <a:ext uri="{FF2B5EF4-FFF2-40B4-BE49-F238E27FC236}">
                <a16:creationId xmlns:a16="http://schemas.microsoft.com/office/drawing/2014/main" id="{427564EF-D5EC-E95F-E01F-FB0D3EEBC31C}"/>
              </a:ext>
            </a:extLst>
          </p:cNvPr>
          <p:cNvSpPr>
            <a:spLocks noGrp="1"/>
          </p:cNvSpPr>
          <p:nvPr>
            <p:ph type="ftr" sz="quarter" idx="11"/>
          </p:nvPr>
        </p:nvSpPr>
        <p:spPr>
          <a:xfrm>
            <a:off x="581192" y="6423914"/>
            <a:ext cx="6917210" cy="365125"/>
          </a:xfrm>
        </p:spPr>
        <p:txBody>
          <a:bodyPr/>
          <a:lstStyle/>
          <a:p>
            <a:pPr>
              <a:spcAft>
                <a:spcPts val="600"/>
              </a:spcAft>
            </a:pPr>
            <a:r>
              <a:rPr lang="en-US"/>
              <a:t>Sample Footer Text</a:t>
            </a:r>
          </a:p>
        </p:txBody>
      </p:sp>
      <p:sp>
        <p:nvSpPr>
          <p:cNvPr id="1033" name="Slide Number Placeholder 5">
            <a:extLst>
              <a:ext uri="{FF2B5EF4-FFF2-40B4-BE49-F238E27FC236}">
                <a16:creationId xmlns:a16="http://schemas.microsoft.com/office/drawing/2014/main" id="{32E56E35-8E2E-F3BF-8445-937673D1934A}"/>
              </a:ext>
            </a:extLst>
          </p:cNvPr>
          <p:cNvSpPr>
            <a:spLocks noGrp="1"/>
          </p:cNvSpPr>
          <p:nvPr>
            <p:ph type="sldNum" sz="quarter" idx="12"/>
          </p:nvPr>
        </p:nvSpPr>
        <p:spPr>
          <a:xfrm>
            <a:off x="10558300" y="6423914"/>
            <a:ext cx="1052510" cy="365125"/>
          </a:xfrm>
        </p:spPr>
        <p:txBody>
          <a:bodyPr/>
          <a:lstStyle/>
          <a:p>
            <a:pPr>
              <a:spcAft>
                <a:spcPts val="600"/>
              </a:spcAft>
            </a:pPr>
            <a:fld id="{3A98EE3D-8CD1-4C3F-BD1C-C98C9596463C}" type="slidenum">
              <a:rPr lang="en-US" smtClean="0"/>
              <a:pPr>
                <a:spcAft>
                  <a:spcPts val="600"/>
                </a:spcAft>
              </a:pPr>
              <a:t>9</a:t>
            </a:fld>
            <a:endParaRPr lang="en-US"/>
          </a:p>
        </p:txBody>
      </p:sp>
    </p:spTree>
    <p:extLst>
      <p:ext uri="{BB962C8B-B14F-4D97-AF65-F5344CB8AC3E}">
        <p14:creationId xmlns:p14="http://schemas.microsoft.com/office/powerpoint/2010/main" val="3282101529"/>
      </p:ext>
    </p:extLst>
  </p:cSld>
  <p:clrMapOvr>
    <a:masterClrMapping/>
  </p:clrMapOvr>
</p:sld>
</file>

<file path=ppt/theme/theme1.xml><?xml version="1.0" encoding="utf-8"?>
<a:theme xmlns:a="http://schemas.openxmlformats.org/drawingml/2006/main" name="DividendVTI">
  <a:themeElements>
    <a:clrScheme name="Custom 10">
      <a:dk1>
        <a:sysClr val="windowText" lastClr="000000"/>
      </a:dk1>
      <a:lt1>
        <a:sysClr val="window" lastClr="FFFFFF"/>
      </a:lt1>
      <a:dk2>
        <a:srgbClr val="3D3D3D"/>
      </a:dk2>
      <a:lt2>
        <a:srgbClr val="EBEBEB"/>
      </a:lt2>
      <a:accent1>
        <a:srgbClr val="ED8428"/>
      </a:accent1>
      <a:accent2>
        <a:srgbClr val="E6C46D"/>
      </a:accent2>
      <a:accent3>
        <a:srgbClr val="465359"/>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design" id="{9B7A93B0-7E75-4B33-9362-9C4D614AECA1}" vid="{3CF9A9D3-49E8-47CC-B06C-73362BD111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Background xmlns="71af3243-3dd4-4a8d-8c0d-dd76da1f02a5">false</Background>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8D7F1A9-0188-45A8-AAB7-D8B3257A9F5E}">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2.xml><?xml version="1.0" encoding="utf-8"?>
<ds:datastoreItem xmlns:ds="http://schemas.openxmlformats.org/officeDocument/2006/customXml" ds:itemID="{6CCEB89B-922A-4F66-97DB-EDD8F270360B}">
  <ds:schemaRefs>
    <ds:schemaRef ds:uri="http://schemas.microsoft.com/sharepoint/v3/contenttype/forms"/>
  </ds:schemaRefs>
</ds:datastoreItem>
</file>

<file path=customXml/itemProps3.xml><?xml version="1.0" encoding="utf-8"?>
<ds:datastoreItem xmlns:ds="http://schemas.openxmlformats.org/officeDocument/2006/customXml" ds:itemID="{5AB925AF-1C2C-47DC-A961-4D6FA16128E8}">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Dividend design</Template>
  <Application>Microsoft Office PowerPoint</Application>
  <PresentationFormat>Widescreen</PresentationFormat>
  <Slides>19</Slides>
  <Notes>0</Notes>
  <HiddenSlides>0</HiddenSlide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DividendVTI</vt:lpstr>
      <vt:lpstr>Rising incidence of diabetes in united states</vt:lpstr>
      <vt:lpstr>team</vt:lpstr>
      <vt:lpstr>Agenda </vt:lpstr>
      <vt:lpstr>Introduction</vt:lpstr>
      <vt:lpstr>Age group by year analysis</vt:lpstr>
      <vt:lpstr>Gender</vt:lpstr>
      <vt:lpstr>PowerPoint Presentation</vt:lpstr>
      <vt:lpstr>PowerPoint Presentation</vt:lpstr>
      <vt:lpstr>race</vt:lpstr>
      <vt:lpstr>Death rates</vt:lpstr>
      <vt:lpstr>State statistics</vt:lpstr>
      <vt:lpstr>Additional Content</vt:lpstr>
      <vt:lpstr>correlations</vt:lpstr>
      <vt:lpstr>Content</vt:lpstr>
      <vt:lpstr>Summary</vt:lpstr>
      <vt:lpstr>Thank you</vt:lpstr>
      <vt:lpstr>Timeline</vt:lpstr>
      <vt:lpstr>Table</vt:lpstr>
      <vt:lpstr>Table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Rising incidence of diabetes in united states</dc:title>
  <dc:creator>Jessica Guinn</dc:creator>
  <cp:revision>1</cp:revision>
  <dcterms:created xsi:type="dcterms:W3CDTF">2024-02-02T00:02:45Z</dcterms:created>
  <dcterms:modified xsi:type="dcterms:W3CDTF">2024-02-06T01:19:10Z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